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Die Bäuerinn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0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843" y="5996940"/>
            <a:ext cx="2530131" cy="6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6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29" y="1"/>
            <a:ext cx="12199729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790832"/>
            <a:ext cx="10515600" cy="5272218"/>
          </a:xfrm>
          <a:prstGeom prst="rect">
            <a:avLst/>
          </a:prstGeom>
        </p:spPr>
        <p:txBody>
          <a:bodyPr anchor="ctr"/>
          <a:lstStyle>
            <a:lvl1pPr algn="ctr">
              <a:defRPr b="1" cap="all" baseline="0">
                <a:solidFill>
                  <a:schemeClr val="bg1"/>
                </a:solidFill>
                <a:latin typeface="Arial-BoldMT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zwischentitel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843" y="5996940"/>
            <a:ext cx="2530131" cy="6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1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53"/>
            <a:ext cx="12191999" cy="685365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843" y="5996940"/>
            <a:ext cx="2530131" cy="6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3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ohn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47"/>
            <a:ext cx="12191999" cy="6853654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1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 mit Aufzählung_ohn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47"/>
            <a:ext cx="12191999" cy="6853654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86261"/>
            <a:ext cx="1772104" cy="3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4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 und eigenem Bild in Poly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47"/>
            <a:ext cx="12191999" cy="6853654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-2141623" y="-1070476"/>
            <a:ext cx="5789577" cy="8265360"/>
          </a:xfrm>
          <a:custGeom>
            <a:avLst/>
            <a:gdLst>
              <a:gd name="connsiteX0" fmla="*/ 0 w 8216900"/>
              <a:gd name="connsiteY0" fmla="*/ 0 h 8216900"/>
              <a:gd name="connsiteX1" fmla="*/ 8216900 w 8216900"/>
              <a:gd name="connsiteY1" fmla="*/ 0 h 8216900"/>
              <a:gd name="connsiteX2" fmla="*/ 8216900 w 8216900"/>
              <a:gd name="connsiteY2" fmla="*/ 8216900 h 8216900"/>
              <a:gd name="connsiteX3" fmla="*/ 0 w 8216900"/>
              <a:gd name="connsiteY3" fmla="*/ 8216900 h 8216900"/>
              <a:gd name="connsiteX4" fmla="*/ 0 w 8216900"/>
              <a:gd name="connsiteY4" fmla="*/ 0 h 8216900"/>
              <a:gd name="connsiteX0" fmla="*/ 0 w 8216900"/>
              <a:gd name="connsiteY0" fmla="*/ 0 h 8216900"/>
              <a:gd name="connsiteX1" fmla="*/ 8216900 w 8216900"/>
              <a:gd name="connsiteY1" fmla="*/ 0 h 8216900"/>
              <a:gd name="connsiteX2" fmla="*/ 8216900 w 8216900"/>
              <a:gd name="connsiteY2" fmla="*/ 8216900 h 8216900"/>
              <a:gd name="connsiteX3" fmla="*/ 2117558 w 8216900"/>
              <a:gd name="connsiteY3" fmla="*/ 7867984 h 8216900"/>
              <a:gd name="connsiteX4" fmla="*/ 0 w 8216900"/>
              <a:gd name="connsiteY4" fmla="*/ 0 h 8216900"/>
              <a:gd name="connsiteX0" fmla="*/ 0 w 8216900"/>
              <a:gd name="connsiteY0" fmla="*/ 0 h 7867984"/>
              <a:gd name="connsiteX1" fmla="*/ 8216900 w 8216900"/>
              <a:gd name="connsiteY1" fmla="*/ 0 h 7867984"/>
              <a:gd name="connsiteX2" fmla="*/ 5088689 w 8216900"/>
              <a:gd name="connsiteY2" fmla="*/ 7386721 h 7867984"/>
              <a:gd name="connsiteX3" fmla="*/ 2117558 w 8216900"/>
              <a:gd name="connsiteY3" fmla="*/ 7867984 h 7867984"/>
              <a:gd name="connsiteX4" fmla="*/ 0 w 8216900"/>
              <a:gd name="connsiteY4" fmla="*/ 0 h 7867984"/>
              <a:gd name="connsiteX0" fmla="*/ 0 w 6327942"/>
              <a:gd name="connsiteY0" fmla="*/ 0 h 7867984"/>
              <a:gd name="connsiteX1" fmla="*/ 6327942 w 6327942"/>
              <a:gd name="connsiteY1" fmla="*/ 2683042 h 7867984"/>
              <a:gd name="connsiteX2" fmla="*/ 5088689 w 6327942"/>
              <a:gd name="connsiteY2" fmla="*/ 7386721 h 7867984"/>
              <a:gd name="connsiteX3" fmla="*/ 2117558 w 6327942"/>
              <a:gd name="connsiteY3" fmla="*/ 7867984 h 7867984"/>
              <a:gd name="connsiteX4" fmla="*/ 0 w 6327942"/>
              <a:gd name="connsiteY4" fmla="*/ 0 h 7867984"/>
              <a:gd name="connsiteX0" fmla="*/ 60158 w 4210384"/>
              <a:gd name="connsiteY0" fmla="*/ 0 h 8000331"/>
              <a:gd name="connsiteX1" fmla="*/ 4210384 w 4210384"/>
              <a:gd name="connsiteY1" fmla="*/ 2815389 h 8000331"/>
              <a:gd name="connsiteX2" fmla="*/ 2971131 w 4210384"/>
              <a:gd name="connsiteY2" fmla="*/ 7519068 h 8000331"/>
              <a:gd name="connsiteX3" fmla="*/ 0 w 4210384"/>
              <a:gd name="connsiteY3" fmla="*/ 8000331 h 8000331"/>
              <a:gd name="connsiteX4" fmla="*/ 60158 w 4210384"/>
              <a:gd name="connsiteY4" fmla="*/ 0 h 8000331"/>
              <a:gd name="connsiteX0" fmla="*/ 60158 w 4210384"/>
              <a:gd name="connsiteY0" fmla="*/ 12365 h 8012696"/>
              <a:gd name="connsiteX1" fmla="*/ 35928 w 4210384"/>
              <a:gd name="connsiteY1" fmla="*/ 0 h 8012696"/>
              <a:gd name="connsiteX2" fmla="*/ 4210384 w 4210384"/>
              <a:gd name="connsiteY2" fmla="*/ 2827754 h 8012696"/>
              <a:gd name="connsiteX3" fmla="*/ 2971131 w 4210384"/>
              <a:gd name="connsiteY3" fmla="*/ 7531433 h 8012696"/>
              <a:gd name="connsiteX4" fmla="*/ 0 w 4210384"/>
              <a:gd name="connsiteY4" fmla="*/ 8012696 h 8012696"/>
              <a:gd name="connsiteX5" fmla="*/ 60158 w 4210384"/>
              <a:gd name="connsiteY5" fmla="*/ 12365 h 8012696"/>
              <a:gd name="connsiteX0" fmla="*/ 0 w 5533858"/>
              <a:gd name="connsiteY0" fmla="*/ 96586 h 8012696"/>
              <a:gd name="connsiteX1" fmla="*/ 1359402 w 5533858"/>
              <a:gd name="connsiteY1" fmla="*/ 0 h 8012696"/>
              <a:gd name="connsiteX2" fmla="*/ 5533858 w 5533858"/>
              <a:gd name="connsiteY2" fmla="*/ 2827754 h 8012696"/>
              <a:gd name="connsiteX3" fmla="*/ 4294605 w 5533858"/>
              <a:gd name="connsiteY3" fmla="*/ 7531433 h 8012696"/>
              <a:gd name="connsiteX4" fmla="*/ 1323474 w 5533858"/>
              <a:gd name="connsiteY4" fmla="*/ 8012696 h 8012696"/>
              <a:gd name="connsiteX5" fmla="*/ 0 w 5533858"/>
              <a:gd name="connsiteY5" fmla="*/ 96586 h 8012696"/>
              <a:gd name="connsiteX0" fmla="*/ 0 w 5533858"/>
              <a:gd name="connsiteY0" fmla="*/ 0 h 7916110"/>
              <a:gd name="connsiteX1" fmla="*/ 3224296 w 5533858"/>
              <a:gd name="connsiteY1" fmla="*/ 252330 h 7916110"/>
              <a:gd name="connsiteX2" fmla="*/ 5533858 w 5533858"/>
              <a:gd name="connsiteY2" fmla="*/ 2731168 h 7916110"/>
              <a:gd name="connsiteX3" fmla="*/ 4294605 w 5533858"/>
              <a:gd name="connsiteY3" fmla="*/ 7434847 h 7916110"/>
              <a:gd name="connsiteX4" fmla="*/ 1323474 w 5533858"/>
              <a:gd name="connsiteY4" fmla="*/ 7916110 h 7916110"/>
              <a:gd name="connsiteX5" fmla="*/ 0 w 5533858"/>
              <a:gd name="connsiteY5" fmla="*/ 0 h 7916110"/>
              <a:gd name="connsiteX0" fmla="*/ 0 w 5533858"/>
              <a:gd name="connsiteY0" fmla="*/ 0 h 7916445"/>
              <a:gd name="connsiteX1" fmla="*/ 3224296 w 5533858"/>
              <a:gd name="connsiteY1" fmla="*/ 252330 h 7916445"/>
              <a:gd name="connsiteX2" fmla="*/ 5533858 w 5533858"/>
              <a:gd name="connsiteY2" fmla="*/ 2731168 h 7916445"/>
              <a:gd name="connsiteX3" fmla="*/ 4294605 w 5533858"/>
              <a:gd name="connsiteY3" fmla="*/ 7434847 h 7916445"/>
              <a:gd name="connsiteX4" fmla="*/ 1323474 w 5533858"/>
              <a:gd name="connsiteY4" fmla="*/ 7916110 h 7916445"/>
              <a:gd name="connsiteX5" fmla="*/ 1335338 w 5533858"/>
              <a:gd name="connsiteY5" fmla="*/ 7916445 h 7916445"/>
              <a:gd name="connsiteX6" fmla="*/ 0 w 5533858"/>
              <a:gd name="connsiteY6" fmla="*/ 0 h 7916445"/>
              <a:gd name="connsiteX0" fmla="*/ 252830 w 5786688"/>
              <a:gd name="connsiteY0" fmla="*/ 0 h 8265360"/>
              <a:gd name="connsiteX1" fmla="*/ 3477126 w 5786688"/>
              <a:gd name="connsiteY1" fmla="*/ 252330 h 8265360"/>
              <a:gd name="connsiteX2" fmla="*/ 5786688 w 5786688"/>
              <a:gd name="connsiteY2" fmla="*/ 2731168 h 8265360"/>
              <a:gd name="connsiteX3" fmla="*/ 4547435 w 5786688"/>
              <a:gd name="connsiteY3" fmla="*/ 7434847 h 8265360"/>
              <a:gd name="connsiteX4" fmla="*/ 1576304 w 5786688"/>
              <a:gd name="connsiteY4" fmla="*/ 7916110 h 8265360"/>
              <a:gd name="connsiteX5" fmla="*/ 0 w 5786688"/>
              <a:gd name="connsiteY5" fmla="*/ 8265360 h 8265360"/>
              <a:gd name="connsiteX6" fmla="*/ 252830 w 5786688"/>
              <a:gd name="connsiteY6" fmla="*/ 0 h 8265360"/>
              <a:gd name="connsiteX0" fmla="*/ 252830 w 5786688"/>
              <a:gd name="connsiteY0" fmla="*/ 0 h 8445500"/>
              <a:gd name="connsiteX1" fmla="*/ 3477126 w 5786688"/>
              <a:gd name="connsiteY1" fmla="*/ 252330 h 8445500"/>
              <a:gd name="connsiteX2" fmla="*/ 5786688 w 5786688"/>
              <a:gd name="connsiteY2" fmla="*/ 2731168 h 8445500"/>
              <a:gd name="connsiteX3" fmla="*/ 4547435 w 5786688"/>
              <a:gd name="connsiteY3" fmla="*/ 7434847 h 8445500"/>
              <a:gd name="connsiteX4" fmla="*/ 1528177 w 5786688"/>
              <a:gd name="connsiteY4" fmla="*/ 8445500 h 8445500"/>
              <a:gd name="connsiteX5" fmla="*/ 0 w 5786688"/>
              <a:gd name="connsiteY5" fmla="*/ 8265360 h 8445500"/>
              <a:gd name="connsiteX6" fmla="*/ 252830 w 5786688"/>
              <a:gd name="connsiteY6" fmla="*/ 0 h 8445500"/>
              <a:gd name="connsiteX0" fmla="*/ 252830 w 5798719"/>
              <a:gd name="connsiteY0" fmla="*/ 0 h 8445500"/>
              <a:gd name="connsiteX1" fmla="*/ 3477126 w 5798719"/>
              <a:gd name="connsiteY1" fmla="*/ 252330 h 8445500"/>
              <a:gd name="connsiteX2" fmla="*/ 5798719 w 5798719"/>
              <a:gd name="connsiteY2" fmla="*/ 2695073 h 8445500"/>
              <a:gd name="connsiteX3" fmla="*/ 4547435 w 5798719"/>
              <a:gd name="connsiteY3" fmla="*/ 7434847 h 8445500"/>
              <a:gd name="connsiteX4" fmla="*/ 1528177 w 5798719"/>
              <a:gd name="connsiteY4" fmla="*/ 8445500 h 8445500"/>
              <a:gd name="connsiteX5" fmla="*/ 0 w 5798719"/>
              <a:gd name="connsiteY5" fmla="*/ 8265360 h 8445500"/>
              <a:gd name="connsiteX6" fmla="*/ 252830 w 5798719"/>
              <a:gd name="connsiteY6" fmla="*/ 0 h 8445500"/>
              <a:gd name="connsiteX0" fmla="*/ 252830 w 5798719"/>
              <a:gd name="connsiteY0" fmla="*/ 0 h 8445500"/>
              <a:gd name="connsiteX1" fmla="*/ 3477126 w 5798719"/>
              <a:gd name="connsiteY1" fmla="*/ 252330 h 8445500"/>
              <a:gd name="connsiteX2" fmla="*/ 5798719 w 5798719"/>
              <a:gd name="connsiteY2" fmla="*/ 2695073 h 8445500"/>
              <a:gd name="connsiteX3" fmla="*/ 4547435 w 5798719"/>
              <a:gd name="connsiteY3" fmla="*/ 7434847 h 8445500"/>
              <a:gd name="connsiteX4" fmla="*/ 1528177 w 5798719"/>
              <a:gd name="connsiteY4" fmla="*/ 8445500 h 8445500"/>
              <a:gd name="connsiteX5" fmla="*/ 0 w 5798719"/>
              <a:gd name="connsiteY5" fmla="*/ 8265360 h 8445500"/>
              <a:gd name="connsiteX6" fmla="*/ 252830 w 5798719"/>
              <a:gd name="connsiteY6" fmla="*/ 0 h 8445500"/>
              <a:gd name="connsiteX0" fmla="*/ 252830 w 5826309"/>
              <a:gd name="connsiteY0" fmla="*/ 0 h 8445500"/>
              <a:gd name="connsiteX1" fmla="*/ 3477126 w 5826309"/>
              <a:gd name="connsiteY1" fmla="*/ 252330 h 8445500"/>
              <a:gd name="connsiteX2" fmla="*/ 5798719 w 5826309"/>
              <a:gd name="connsiteY2" fmla="*/ 2695073 h 8445500"/>
              <a:gd name="connsiteX3" fmla="*/ 4547435 w 5826309"/>
              <a:gd name="connsiteY3" fmla="*/ 7434847 h 8445500"/>
              <a:gd name="connsiteX4" fmla="*/ 1528177 w 5826309"/>
              <a:gd name="connsiteY4" fmla="*/ 8445500 h 8445500"/>
              <a:gd name="connsiteX5" fmla="*/ 0 w 5826309"/>
              <a:gd name="connsiteY5" fmla="*/ 8265360 h 8445500"/>
              <a:gd name="connsiteX6" fmla="*/ 252830 w 5826309"/>
              <a:gd name="connsiteY6" fmla="*/ 0 h 8445500"/>
              <a:gd name="connsiteX0" fmla="*/ 252830 w 5800157"/>
              <a:gd name="connsiteY0" fmla="*/ 0 h 8445500"/>
              <a:gd name="connsiteX1" fmla="*/ 3477126 w 5800157"/>
              <a:gd name="connsiteY1" fmla="*/ 252330 h 8445500"/>
              <a:gd name="connsiteX2" fmla="*/ 5798719 w 5800157"/>
              <a:gd name="connsiteY2" fmla="*/ 2695073 h 8445500"/>
              <a:gd name="connsiteX3" fmla="*/ 4547435 w 5800157"/>
              <a:gd name="connsiteY3" fmla="*/ 7434847 h 8445500"/>
              <a:gd name="connsiteX4" fmla="*/ 1528177 w 5800157"/>
              <a:gd name="connsiteY4" fmla="*/ 8445500 h 8445500"/>
              <a:gd name="connsiteX5" fmla="*/ 0 w 5800157"/>
              <a:gd name="connsiteY5" fmla="*/ 8265360 h 8445500"/>
              <a:gd name="connsiteX6" fmla="*/ 252830 w 5800157"/>
              <a:gd name="connsiteY6" fmla="*/ 0 h 8445500"/>
              <a:gd name="connsiteX0" fmla="*/ 252830 w 5800157"/>
              <a:gd name="connsiteY0" fmla="*/ 0 h 8445500"/>
              <a:gd name="connsiteX1" fmla="*/ 3477126 w 5800157"/>
              <a:gd name="connsiteY1" fmla="*/ 252330 h 8445500"/>
              <a:gd name="connsiteX2" fmla="*/ 5798719 w 5800157"/>
              <a:gd name="connsiteY2" fmla="*/ 2695073 h 8445500"/>
              <a:gd name="connsiteX3" fmla="*/ 4547435 w 5800157"/>
              <a:gd name="connsiteY3" fmla="*/ 7434847 h 8445500"/>
              <a:gd name="connsiteX4" fmla="*/ 1528177 w 5800157"/>
              <a:gd name="connsiteY4" fmla="*/ 8445500 h 8445500"/>
              <a:gd name="connsiteX5" fmla="*/ 0 w 5800157"/>
              <a:gd name="connsiteY5" fmla="*/ 8265360 h 8445500"/>
              <a:gd name="connsiteX6" fmla="*/ 252830 w 5800157"/>
              <a:gd name="connsiteY6" fmla="*/ 0 h 8445500"/>
              <a:gd name="connsiteX0" fmla="*/ 252830 w 5799570"/>
              <a:gd name="connsiteY0" fmla="*/ 0 h 8445500"/>
              <a:gd name="connsiteX1" fmla="*/ 3477126 w 5799570"/>
              <a:gd name="connsiteY1" fmla="*/ 252330 h 8445500"/>
              <a:gd name="connsiteX2" fmla="*/ 5798719 w 5799570"/>
              <a:gd name="connsiteY2" fmla="*/ 2695073 h 8445500"/>
              <a:gd name="connsiteX3" fmla="*/ 4547435 w 5799570"/>
              <a:gd name="connsiteY3" fmla="*/ 7434847 h 8445500"/>
              <a:gd name="connsiteX4" fmla="*/ 1528177 w 5799570"/>
              <a:gd name="connsiteY4" fmla="*/ 8445500 h 8445500"/>
              <a:gd name="connsiteX5" fmla="*/ 0 w 5799570"/>
              <a:gd name="connsiteY5" fmla="*/ 8265360 h 8445500"/>
              <a:gd name="connsiteX6" fmla="*/ 252830 w 5799570"/>
              <a:gd name="connsiteY6" fmla="*/ 0 h 8445500"/>
              <a:gd name="connsiteX0" fmla="*/ 252830 w 5859680"/>
              <a:gd name="connsiteY0" fmla="*/ 0 h 8445500"/>
              <a:gd name="connsiteX1" fmla="*/ 3477126 w 5859680"/>
              <a:gd name="connsiteY1" fmla="*/ 252330 h 8445500"/>
              <a:gd name="connsiteX2" fmla="*/ 5858877 w 5859680"/>
              <a:gd name="connsiteY2" fmla="*/ 2755231 h 8445500"/>
              <a:gd name="connsiteX3" fmla="*/ 4547435 w 5859680"/>
              <a:gd name="connsiteY3" fmla="*/ 7434847 h 8445500"/>
              <a:gd name="connsiteX4" fmla="*/ 1528177 w 5859680"/>
              <a:gd name="connsiteY4" fmla="*/ 8445500 h 8445500"/>
              <a:gd name="connsiteX5" fmla="*/ 0 w 5859680"/>
              <a:gd name="connsiteY5" fmla="*/ 8265360 h 8445500"/>
              <a:gd name="connsiteX6" fmla="*/ 252830 w 5859680"/>
              <a:gd name="connsiteY6" fmla="*/ 0 h 8445500"/>
              <a:gd name="connsiteX0" fmla="*/ 252830 w 5861174"/>
              <a:gd name="connsiteY0" fmla="*/ 0 h 8445500"/>
              <a:gd name="connsiteX1" fmla="*/ 3477126 w 5861174"/>
              <a:gd name="connsiteY1" fmla="*/ 252330 h 8445500"/>
              <a:gd name="connsiteX2" fmla="*/ 5858877 w 5861174"/>
              <a:gd name="connsiteY2" fmla="*/ 2755231 h 8445500"/>
              <a:gd name="connsiteX3" fmla="*/ 4547435 w 5861174"/>
              <a:gd name="connsiteY3" fmla="*/ 7434847 h 8445500"/>
              <a:gd name="connsiteX4" fmla="*/ 1528177 w 5861174"/>
              <a:gd name="connsiteY4" fmla="*/ 8445500 h 8445500"/>
              <a:gd name="connsiteX5" fmla="*/ 0 w 5861174"/>
              <a:gd name="connsiteY5" fmla="*/ 8265360 h 8445500"/>
              <a:gd name="connsiteX6" fmla="*/ 252830 w 5861174"/>
              <a:gd name="connsiteY6" fmla="*/ 0 h 8445500"/>
              <a:gd name="connsiteX0" fmla="*/ 252830 w 5859786"/>
              <a:gd name="connsiteY0" fmla="*/ 0 h 8445500"/>
              <a:gd name="connsiteX1" fmla="*/ 3477126 w 5859786"/>
              <a:gd name="connsiteY1" fmla="*/ 252330 h 8445500"/>
              <a:gd name="connsiteX2" fmla="*/ 5858877 w 5859786"/>
              <a:gd name="connsiteY2" fmla="*/ 2755231 h 8445500"/>
              <a:gd name="connsiteX3" fmla="*/ 4547435 w 5859786"/>
              <a:gd name="connsiteY3" fmla="*/ 7434847 h 8445500"/>
              <a:gd name="connsiteX4" fmla="*/ 1528177 w 5859786"/>
              <a:gd name="connsiteY4" fmla="*/ 8445500 h 8445500"/>
              <a:gd name="connsiteX5" fmla="*/ 0 w 5859786"/>
              <a:gd name="connsiteY5" fmla="*/ 8265360 h 8445500"/>
              <a:gd name="connsiteX6" fmla="*/ 252830 w 5859786"/>
              <a:gd name="connsiteY6" fmla="*/ 0 h 8445500"/>
              <a:gd name="connsiteX0" fmla="*/ 252830 w 5859589"/>
              <a:gd name="connsiteY0" fmla="*/ 0 h 8445500"/>
              <a:gd name="connsiteX1" fmla="*/ 3477126 w 5859589"/>
              <a:gd name="connsiteY1" fmla="*/ 252330 h 8445500"/>
              <a:gd name="connsiteX2" fmla="*/ 5858877 w 5859589"/>
              <a:gd name="connsiteY2" fmla="*/ 2755231 h 8445500"/>
              <a:gd name="connsiteX3" fmla="*/ 4547435 w 5859589"/>
              <a:gd name="connsiteY3" fmla="*/ 7434847 h 8445500"/>
              <a:gd name="connsiteX4" fmla="*/ 1528177 w 5859589"/>
              <a:gd name="connsiteY4" fmla="*/ 8445500 h 8445500"/>
              <a:gd name="connsiteX5" fmla="*/ 0 w 5859589"/>
              <a:gd name="connsiteY5" fmla="*/ 8265360 h 8445500"/>
              <a:gd name="connsiteX6" fmla="*/ 252830 w 5859589"/>
              <a:gd name="connsiteY6" fmla="*/ 0 h 8445500"/>
              <a:gd name="connsiteX0" fmla="*/ 252830 w 5859589"/>
              <a:gd name="connsiteY0" fmla="*/ 0 h 8445500"/>
              <a:gd name="connsiteX1" fmla="*/ 3477126 w 5859589"/>
              <a:gd name="connsiteY1" fmla="*/ 252330 h 8445500"/>
              <a:gd name="connsiteX2" fmla="*/ 5858877 w 5859589"/>
              <a:gd name="connsiteY2" fmla="*/ 2755231 h 8445500"/>
              <a:gd name="connsiteX3" fmla="*/ 4547435 w 5859589"/>
              <a:gd name="connsiteY3" fmla="*/ 7434847 h 8445500"/>
              <a:gd name="connsiteX4" fmla="*/ 1528177 w 5859589"/>
              <a:gd name="connsiteY4" fmla="*/ 8445500 h 8445500"/>
              <a:gd name="connsiteX5" fmla="*/ 0 w 5859589"/>
              <a:gd name="connsiteY5" fmla="*/ 8265360 h 8445500"/>
              <a:gd name="connsiteX6" fmla="*/ 252830 w 5859589"/>
              <a:gd name="connsiteY6" fmla="*/ 0 h 8445500"/>
              <a:gd name="connsiteX0" fmla="*/ 252830 w 5776142"/>
              <a:gd name="connsiteY0" fmla="*/ 0 h 8445500"/>
              <a:gd name="connsiteX1" fmla="*/ 3477126 w 5776142"/>
              <a:gd name="connsiteY1" fmla="*/ 252330 h 8445500"/>
              <a:gd name="connsiteX2" fmla="*/ 5774656 w 5776142"/>
              <a:gd name="connsiteY2" fmla="*/ 2622884 h 8445500"/>
              <a:gd name="connsiteX3" fmla="*/ 4547435 w 5776142"/>
              <a:gd name="connsiteY3" fmla="*/ 7434847 h 8445500"/>
              <a:gd name="connsiteX4" fmla="*/ 1528177 w 5776142"/>
              <a:gd name="connsiteY4" fmla="*/ 8445500 h 8445500"/>
              <a:gd name="connsiteX5" fmla="*/ 0 w 5776142"/>
              <a:gd name="connsiteY5" fmla="*/ 8265360 h 8445500"/>
              <a:gd name="connsiteX6" fmla="*/ 252830 w 5776142"/>
              <a:gd name="connsiteY6" fmla="*/ 0 h 8445500"/>
              <a:gd name="connsiteX0" fmla="*/ 252830 w 5824174"/>
              <a:gd name="connsiteY0" fmla="*/ 0 h 8445500"/>
              <a:gd name="connsiteX1" fmla="*/ 3477126 w 5824174"/>
              <a:gd name="connsiteY1" fmla="*/ 252330 h 8445500"/>
              <a:gd name="connsiteX2" fmla="*/ 5822782 w 5824174"/>
              <a:gd name="connsiteY2" fmla="*/ 2671010 h 8445500"/>
              <a:gd name="connsiteX3" fmla="*/ 4547435 w 5824174"/>
              <a:gd name="connsiteY3" fmla="*/ 7434847 h 8445500"/>
              <a:gd name="connsiteX4" fmla="*/ 1528177 w 5824174"/>
              <a:gd name="connsiteY4" fmla="*/ 8445500 h 8445500"/>
              <a:gd name="connsiteX5" fmla="*/ 0 w 5824174"/>
              <a:gd name="connsiteY5" fmla="*/ 8265360 h 8445500"/>
              <a:gd name="connsiteX6" fmla="*/ 252830 w 5824174"/>
              <a:gd name="connsiteY6" fmla="*/ 0 h 8445500"/>
              <a:gd name="connsiteX0" fmla="*/ 252830 w 5823656"/>
              <a:gd name="connsiteY0" fmla="*/ 0 h 8445500"/>
              <a:gd name="connsiteX1" fmla="*/ 3477126 w 5823656"/>
              <a:gd name="connsiteY1" fmla="*/ 252330 h 8445500"/>
              <a:gd name="connsiteX2" fmla="*/ 5822782 w 5823656"/>
              <a:gd name="connsiteY2" fmla="*/ 2671010 h 8445500"/>
              <a:gd name="connsiteX3" fmla="*/ 4547435 w 5823656"/>
              <a:gd name="connsiteY3" fmla="*/ 7434847 h 8445500"/>
              <a:gd name="connsiteX4" fmla="*/ 1528177 w 5823656"/>
              <a:gd name="connsiteY4" fmla="*/ 8445500 h 8445500"/>
              <a:gd name="connsiteX5" fmla="*/ 0 w 5823656"/>
              <a:gd name="connsiteY5" fmla="*/ 8265360 h 8445500"/>
              <a:gd name="connsiteX6" fmla="*/ 252830 w 5823656"/>
              <a:gd name="connsiteY6" fmla="*/ 0 h 8445500"/>
              <a:gd name="connsiteX0" fmla="*/ 252830 w 5800157"/>
              <a:gd name="connsiteY0" fmla="*/ 0 h 8445500"/>
              <a:gd name="connsiteX1" fmla="*/ 3477126 w 5800157"/>
              <a:gd name="connsiteY1" fmla="*/ 252330 h 8445500"/>
              <a:gd name="connsiteX2" fmla="*/ 5798719 w 5800157"/>
              <a:gd name="connsiteY2" fmla="*/ 2622884 h 8445500"/>
              <a:gd name="connsiteX3" fmla="*/ 4547435 w 5800157"/>
              <a:gd name="connsiteY3" fmla="*/ 7434847 h 8445500"/>
              <a:gd name="connsiteX4" fmla="*/ 1528177 w 5800157"/>
              <a:gd name="connsiteY4" fmla="*/ 8445500 h 8445500"/>
              <a:gd name="connsiteX5" fmla="*/ 0 w 5800157"/>
              <a:gd name="connsiteY5" fmla="*/ 8265360 h 8445500"/>
              <a:gd name="connsiteX6" fmla="*/ 252830 w 5800157"/>
              <a:gd name="connsiteY6" fmla="*/ 0 h 8445500"/>
              <a:gd name="connsiteX0" fmla="*/ 252830 w 5956314"/>
              <a:gd name="connsiteY0" fmla="*/ 0 h 8445500"/>
              <a:gd name="connsiteX1" fmla="*/ 3477126 w 5956314"/>
              <a:gd name="connsiteY1" fmla="*/ 252330 h 8445500"/>
              <a:gd name="connsiteX2" fmla="*/ 5955130 w 5956314"/>
              <a:gd name="connsiteY2" fmla="*/ 2767262 h 8445500"/>
              <a:gd name="connsiteX3" fmla="*/ 4547435 w 5956314"/>
              <a:gd name="connsiteY3" fmla="*/ 7434847 h 8445500"/>
              <a:gd name="connsiteX4" fmla="*/ 1528177 w 5956314"/>
              <a:gd name="connsiteY4" fmla="*/ 8445500 h 8445500"/>
              <a:gd name="connsiteX5" fmla="*/ 0 w 5956314"/>
              <a:gd name="connsiteY5" fmla="*/ 8265360 h 8445500"/>
              <a:gd name="connsiteX6" fmla="*/ 252830 w 5956314"/>
              <a:gd name="connsiteY6" fmla="*/ 0 h 8445500"/>
              <a:gd name="connsiteX0" fmla="*/ 252830 w 5971493"/>
              <a:gd name="connsiteY0" fmla="*/ 0 h 8445500"/>
              <a:gd name="connsiteX1" fmla="*/ 3477126 w 5971493"/>
              <a:gd name="connsiteY1" fmla="*/ 252330 h 8445500"/>
              <a:gd name="connsiteX2" fmla="*/ 5955130 w 5971493"/>
              <a:gd name="connsiteY2" fmla="*/ 2767262 h 8445500"/>
              <a:gd name="connsiteX3" fmla="*/ 4547435 w 5971493"/>
              <a:gd name="connsiteY3" fmla="*/ 7434847 h 8445500"/>
              <a:gd name="connsiteX4" fmla="*/ 1528177 w 5971493"/>
              <a:gd name="connsiteY4" fmla="*/ 8445500 h 8445500"/>
              <a:gd name="connsiteX5" fmla="*/ 0 w 5971493"/>
              <a:gd name="connsiteY5" fmla="*/ 8265360 h 8445500"/>
              <a:gd name="connsiteX6" fmla="*/ 252830 w 5971493"/>
              <a:gd name="connsiteY6" fmla="*/ 0 h 8445500"/>
              <a:gd name="connsiteX0" fmla="*/ 252830 w 5770538"/>
              <a:gd name="connsiteY0" fmla="*/ 0 h 8445500"/>
              <a:gd name="connsiteX1" fmla="*/ 3477126 w 5770538"/>
              <a:gd name="connsiteY1" fmla="*/ 252330 h 8445500"/>
              <a:gd name="connsiteX2" fmla="*/ 5750593 w 5770538"/>
              <a:gd name="connsiteY2" fmla="*/ 2658978 h 8445500"/>
              <a:gd name="connsiteX3" fmla="*/ 4547435 w 5770538"/>
              <a:gd name="connsiteY3" fmla="*/ 7434847 h 8445500"/>
              <a:gd name="connsiteX4" fmla="*/ 1528177 w 5770538"/>
              <a:gd name="connsiteY4" fmla="*/ 8445500 h 8445500"/>
              <a:gd name="connsiteX5" fmla="*/ 0 w 5770538"/>
              <a:gd name="connsiteY5" fmla="*/ 8265360 h 8445500"/>
              <a:gd name="connsiteX6" fmla="*/ 252830 w 5770538"/>
              <a:gd name="connsiteY6" fmla="*/ 0 h 8445500"/>
              <a:gd name="connsiteX0" fmla="*/ 252830 w 5767797"/>
              <a:gd name="connsiteY0" fmla="*/ 0 h 8445500"/>
              <a:gd name="connsiteX1" fmla="*/ 3477126 w 5767797"/>
              <a:gd name="connsiteY1" fmla="*/ 252330 h 8445500"/>
              <a:gd name="connsiteX2" fmla="*/ 5750593 w 5767797"/>
              <a:gd name="connsiteY2" fmla="*/ 2658978 h 8445500"/>
              <a:gd name="connsiteX3" fmla="*/ 4547435 w 5767797"/>
              <a:gd name="connsiteY3" fmla="*/ 7434847 h 8445500"/>
              <a:gd name="connsiteX4" fmla="*/ 1528177 w 5767797"/>
              <a:gd name="connsiteY4" fmla="*/ 8445500 h 8445500"/>
              <a:gd name="connsiteX5" fmla="*/ 0 w 5767797"/>
              <a:gd name="connsiteY5" fmla="*/ 8265360 h 8445500"/>
              <a:gd name="connsiteX6" fmla="*/ 252830 w 5767797"/>
              <a:gd name="connsiteY6" fmla="*/ 0 h 8445500"/>
              <a:gd name="connsiteX0" fmla="*/ 252830 w 5762071"/>
              <a:gd name="connsiteY0" fmla="*/ 0 h 8445500"/>
              <a:gd name="connsiteX1" fmla="*/ 3477126 w 5762071"/>
              <a:gd name="connsiteY1" fmla="*/ 252330 h 8445500"/>
              <a:gd name="connsiteX2" fmla="*/ 5750593 w 5762071"/>
              <a:gd name="connsiteY2" fmla="*/ 2658978 h 8445500"/>
              <a:gd name="connsiteX3" fmla="*/ 4547435 w 5762071"/>
              <a:gd name="connsiteY3" fmla="*/ 7434847 h 8445500"/>
              <a:gd name="connsiteX4" fmla="*/ 1528177 w 5762071"/>
              <a:gd name="connsiteY4" fmla="*/ 8445500 h 8445500"/>
              <a:gd name="connsiteX5" fmla="*/ 0 w 5762071"/>
              <a:gd name="connsiteY5" fmla="*/ 8265360 h 8445500"/>
              <a:gd name="connsiteX6" fmla="*/ 252830 w 5762071"/>
              <a:gd name="connsiteY6" fmla="*/ 0 h 8445500"/>
              <a:gd name="connsiteX0" fmla="*/ 252830 w 5762071"/>
              <a:gd name="connsiteY0" fmla="*/ 0 h 8445500"/>
              <a:gd name="connsiteX1" fmla="*/ 3477126 w 5762071"/>
              <a:gd name="connsiteY1" fmla="*/ 252330 h 8445500"/>
              <a:gd name="connsiteX2" fmla="*/ 5750593 w 5762071"/>
              <a:gd name="connsiteY2" fmla="*/ 2658978 h 8445500"/>
              <a:gd name="connsiteX3" fmla="*/ 4547435 w 5762071"/>
              <a:gd name="connsiteY3" fmla="*/ 7434847 h 8445500"/>
              <a:gd name="connsiteX4" fmla="*/ 1528177 w 5762071"/>
              <a:gd name="connsiteY4" fmla="*/ 8445500 h 8445500"/>
              <a:gd name="connsiteX5" fmla="*/ 0 w 5762071"/>
              <a:gd name="connsiteY5" fmla="*/ 8265360 h 8445500"/>
              <a:gd name="connsiteX6" fmla="*/ 252830 w 5762071"/>
              <a:gd name="connsiteY6" fmla="*/ 0 h 8445500"/>
              <a:gd name="connsiteX0" fmla="*/ 252830 w 5861712"/>
              <a:gd name="connsiteY0" fmla="*/ 0 h 8445500"/>
              <a:gd name="connsiteX1" fmla="*/ 3477126 w 5861712"/>
              <a:gd name="connsiteY1" fmla="*/ 252330 h 8445500"/>
              <a:gd name="connsiteX2" fmla="*/ 5750593 w 5861712"/>
              <a:gd name="connsiteY2" fmla="*/ 2658978 h 8445500"/>
              <a:gd name="connsiteX3" fmla="*/ 4547435 w 5861712"/>
              <a:gd name="connsiteY3" fmla="*/ 7434847 h 8445500"/>
              <a:gd name="connsiteX4" fmla="*/ 1528177 w 5861712"/>
              <a:gd name="connsiteY4" fmla="*/ 8445500 h 8445500"/>
              <a:gd name="connsiteX5" fmla="*/ 0 w 5861712"/>
              <a:gd name="connsiteY5" fmla="*/ 8265360 h 8445500"/>
              <a:gd name="connsiteX6" fmla="*/ 252830 w 5861712"/>
              <a:gd name="connsiteY6" fmla="*/ 0 h 8445500"/>
              <a:gd name="connsiteX0" fmla="*/ 252830 w 5760318"/>
              <a:gd name="connsiteY0" fmla="*/ 0 h 8445500"/>
              <a:gd name="connsiteX1" fmla="*/ 3477126 w 5760318"/>
              <a:gd name="connsiteY1" fmla="*/ 252330 h 8445500"/>
              <a:gd name="connsiteX2" fmla="*/ 5750593 w 5760318"/>
              <a:gd name="connsiteY2" fmla="*/ 2658978 h 8445500"/>
              <a:gd name="connsiteX3" fmla="*/ 4547435 w 5760318"/>
              <a:gd name="connsiteY3" fmla="*/ 7434847 h 8445500"/>
              <a:gd name="connsiteX4" fmla="*/ 1528177 w 5760318"/>
              <a:gd name="connsiteY4" fmla="*/ 8445500 h 8445500"/>
              <a:gd name="connsiteX5" fmla="*/ 0 w 5760318"/>
              <a:gd name="connsiteY5" fmla="*/ 8265360 h 8445500"/>
              <a:gd name="connsiteX6" fmla="*/ 252830 w 5760318"/>
              <a:gd name="connsiteY6" fmla="*/ 0 h 8445500"/>
              <a:gd name="connsiteX0" fmla="*/ 252830 w 5760318"/>
              <a:gd name="connsiteY0" fmla="*/ 0 h 8445500"/>
              <a:gd name="connsiteX1" fmla="*/ 3477126 w 5760318"/>
              <a:gd name="connsiteY1" fmla="*/ 252330 h 8445500"/>
              <a:gd name="connsiteX2" fmla="*/ 5750593 w 5760318"/>
              <a:gd name="connsiteY2" fmla="*/ 2658978 h 8445500"/>
              <a:gd name="connsiteX3" fmla="*/ 4547435 w 5760318"/>
              <a:gd name="connsiteY3" fmla="*/ 7434847 h 8445500"/>
              <a:gd name="connsiteX4" fmla="*/ 1528177 w 5760318"/>
              <a:gd name="connsiteY4" fmla="*/ 8445500 h 8445500"/>
              <a:gd name="connsiteX5" fmla="*/ 0 w 5760318"/>
              <a:gd name="connsiteY5" fmla="*/ 8265360 h 8445500"/>
              <a:gd name="connsiteX6" fmla="*/ 252830 w 5760318"/>
              <a:gd name="connsiteY6" fmla="*/ 0 h 8445500"/>
              <a:gd name="connsiteX0" fmla="*/ 252830 w 5760318"/>
              <a:gd name="connsiteY0" fmla="*/ 0 h 8445500"/>
              <a:gd name="connsiteX1" fmla="*/ 3477126 w 5760318"/>
              <a:gd name="connsiteY1" fmla="*/ 252330 h 8445500"/>
              <a:gd name="connsiteX2" fmla="*/ 5750593 w 5760318"/>
              <a:gd name="connsiteY2" fmla="*/ 2658978 h 8445500"/>
              <a:gd name="connsiteX3" fmla="*/ 4547435 w 5760318"/>
              <a:gd name="connsiteY3" fmla="*/ 7460973 h 8445500"/>
              <a:gd name="connsiteX4" fmla="*/ 1528177 w 5760318"/>
              <a:gd name="connsiteY4" fmla="*/ 8445500 h 8445500"/>
              <a:gd name="connsiteX5" fmla="*/ 0 w 5760318"/>
              <a:gd name="connsiteY5" fmla="*/ 8265360 h 8445500"/>
              <a:gd name="connsiteX6" fmla="*/ 252830 w 5760318"/>
              <a:gd name="connsiteY6" fmla="*/ 0 h 8445500"/>
              <a:gd name="connsiteX0" fmla="*/ 252830 w 5760318"/>
              <a:gd name="connsiteY0" fmla="*/ 0 h 8445500"/>
              <a:gd name="connsiteX1" fmla="*/ 3477126 w 5760318"/>
              <a:gd name="connsiteY1" fmla="*/ 252330 h 8445500"/>
              <a:gd name="connsiteX2" fmla="*/ 5750593 w 5760318"/>
              <a:gd name="connsiteY2" fmla="*/ 2658978 h 8445500"/>
              <a:gd name="connsiteX3" fmla="*/ 4547435 w 5760318"/>
              <a:gd name="connsiteY3" fmla="*/ 7460973 h 8445500"/>
              <a:gd name="connsiteX4" fmla="*/ 1528177 w 5760318"/>
              <a:gd name="connsiteY4" fmla="*/ 8445500 h 8445500"/>
              <a:gd name="connsiteX5" fmla="*/ 0 w 5760318"/>
              <a:gd name="connsiteY5" fmla="*/ 8265360 h 8445500"/>
              <a:gd name="connsiteX6" fmla="*/ 252830 w 5760318"/>
              <a:gd name="connsiteY6" fmla="*/ 0 h 8445500"/>
              <a:gd name="connsiteX0" fmla="*/ 252830 w 5760853"/>
              <a:gd name="connsiteY0" fmla="*/ 0 h 8445500"/>
              <a:gd name="connsiteX1" fmla="*/ 3477126 w 5760853"/>
              <a:gd name="connsiteY1" fmla="*/ 252330 h 8445500"/>
              <a:gd name="connsiteX2" fmla="*/ 5750593 w 5760853"/>
              <a:gd name="connsiteY2" fmla="*/ 2658978 h 8445500"/>
              <a:gd name="connsiteX3" fmla="*/ 4547435 w 5760853"/>
              <a:gd name="connsiteY3" fmla="*/ 7460973 h 8445500"/>
              <a:gd name="connsiteX4" fmla="*/ 1528177 w 5760853"/>
              <a:gd name="connsiteY4" fmla="*/ 8445500 h 8445500"/>
              <a:gd name="connsiteX5" fmla="*/ 0 w 5760853"/>
              <a:gd name="connsiteY5" fmla="*/ 8265360 h 8445500"/>
              <a:gd name="connsiteX6" fmla="*/ 252830 w 5760853"/>
              <a:gd name="connsiteY6" fmla="*/ 0 h 8445500"/>
              <a:gd name="connsiteX0" fmla="*/ 252830 w 5760309"/>
              <a:gd name="connsiteY0" fmla="*/ 0 h 8445500"/>
              <a:gd name="connsiteX1" fmla="*/ 3477126 w 5760309"/>
              <a:gd name="connsiteY1" fmla="*/ 252330 h 8445500"/>
              <a:gd name="connsiteX2" fmla="*/ 5750593 w 5760309"/>
              <a:gd name="connsiteY2" fmla="*/ 2658978 h 8445500"/>
              <a:gd name="connsiteX3" fmla="*/ 4477766 w 5760309"/>
              <a:gd name="connsiteY3" fmla="*/ 7434847 h 8445500"/>
              <a:gd name="connsiteX4" fmla="*/ 1528177 w 5760309"/>
              <a:gd name="connsiteY4" fmla="*/ 8445500 h 8445500"/>
              <a:gd name="connsiteX5" fmla="*/ 0 w 5760309"/>
              <a:gd name="connsiteY5" fmla="*/ 8265360 h 8445500"/>
              <a:gd name="connsiteX6" fmla="*/ 252830 w 5760309"/>
              <a:gd name="connsiteY6" fmla="*/ 0 h 8445500"/>
              <a:gd name="connsiteX0" fmla="*/ 252830 w 5760985"/>
              <a:gd name="connsiteY0" fmla="*/ 0 h 8445500"/>
              <a:gd name="connsiteX1" fmla="*/ 3477126 w 5760985"/>
              <a:gd name="connsiteY1" fmla="*/ 252330 h 8445500"/>
              <a:gd name="connsiteX2" fmla="*/ 5750593 w 5760985"/>
              <a:gd name="connsiteY2" fmla="*/ 2658978 h 8445500"/>
              <a:gd name="connsiteX3" fmla="*/ 4477766 w 5760985"/>
              <a:gd name="connsiteY3" fmla="*/ 7434847 h 8445500"/>
              <a:gd name="connsiteX4" fmla="*/ 1528177 w 5760985"/>
              <a:gd name="connsiteY4" fmla="*/ 8445500 h 8445500"/>
              <a:gd name="connsiteX5" fmla="*/ 0 w 5760985"/>
              <a:gd name="connsiteY5" fmla="*/ 8265360 h 8445500"/>
              <a:gd name="connsiteX6" fmla="*/ 252830 w 5760985"/>
              <a:gd name="connsiteY6" fmla="*/ 0 h 8445500"/>
              <a:gd name="connsiteX0" fmla="*/ 252830 w 5775130"/>
              <a:gd name="connsiteY0" fmla="*/ 0 h 8445500"/>
              <a:gd name="connsiteX1" fmla="*/ 3477126 w 5775130"/>
              <a:gd name="connsiteY1" fmla="*/ 252330 h 8445500"/>
              <a:gd name="connsiteX2" fmla="*/ 5750593 w 5775130"/>
              <a:gd name="connsiteY2" fmla="*/ 2658978 h 8445500"/>
              <a:gd name="connsiteX3" fmla="*/ 4477766 w 5775130"/>
              <a:gd name="connsiteY3" fmla="*/ 7434847 h 8445500"/>
              <a:gd name="connsiteX4" fmla="*/ 1528177 w 5775130"/>
              <a:gd name="connsiteY4" fmla="*/ 8445500 h 8445500"/>
              <a:gd name="connsiteX5" fmla="*/ 0 w 5775130"/>
              <a:gd name="connsiteY5" fmla="*/ 8265360 h 8445500"/>
              <a:gd name="connsiteX6" fmla="*/ 252830 w 5775130"/>
              <a:gd name="connsiteY6" fmla="*/ 0 h 8445500"/>
              <a:gd name="connsiteX0" fmla="*/ 252830 w 5775130"/>
              <a:gd name="connsiteY0" fmla="*/ 0 h 8445500"/>
              <a:gd name="connsiteX1" fmla="*/ 3477126 w 5775130"/>
              <a:gd name="connsiteY1" fmla="*/ 252330 h 8445500"/>
              <a:gd name="connsiteX2" fmla="*/ 5750593 w 5775130"/>
              <a:gd name="connsiteY2" fmla="*/ 2658978 h 8445500"/>
              <a:gd name="connsiteX3" fmla="*/ 4477766 w 5775130"/>
              <a:gd name="connsiteY3" fmla="*/ 7434847 h 8445500"/>
              <a:gd name="connsiteX4" fmla="*/ 1528177 w 5775130"/>
              <a:gd name="connsiteY4" fmla="*/ 8445500 h 8445500"/>
              <a:gd name="connsiteX5" fmla="*/ 0 w 5775130"/>
              <a:gd name="connsiteY5" fmla="*/ 8265360 h 8445500"/>
              <a:gd name="connsiteX6" fmla="*/ 252830 w 5775130"/>
              <a:gd name="connsiteY6" fmla="*/ 0 h 8445500"/>
              <a:gd name="connsiteX0" fmla="*/ 252830 w 5779455"/>
              <a:gd name="connsiteY0" fmla="*/ 0 h 8445500"/>
              <a:gd name="connsiteX1" fmla="*/ 3477126 w 5779455"/>
              <a:gd name="connsiteY1" fmla="*/ 252330 h 8445500"/>
              <a:gd name="connsiteX2" fmla="*/ 5750593 w 5779455"/>
              <a:gd name="connsiteY2" fmla="*/ 2658978 h 8445500"/>
              <a:gd name="connsiteX3" fmla="*/ 4564851 w 5779455"/>
              <a:gd name="connsiteY3" fmla="*/ 7347761 h 8445500"/>
              <a:gd name="connsiteX4" fmla="*/ 1528177 w 5779455"/>
              <a:gd name="connsiteY4" fmla="*/ 8445500 h 8445500"/>
              <a:gd name="connsiteX5" fmla="*/ 0 w 5779455"/>
              <a:gd name="connsiteY5" fmla="*/ 8265360 h 8445500"/>
              <a:gd name="connsiteX6" fmla="*/ 252830 w 5779455"/>
              <a:gd name="connsiteY6" fmla="*/ 0 h 8445500"/>
              <a:gd name="connsiteX0" fmla="*/ 252830 w 5779455"/>
              <a:gd name="connsiteY0" fmla="*/ 0 h 8445500"/>
              <a:gd name="connsiteX1" fmla="*/ 3477126 w 5779455"/>
              <a:gd name="connsiteY1" fmla="*/ 252330 h 8445500"/>
              <a:gd name="connsiteX2" fmla="*/ 5750593 w 5779455"/>
              <a:gd name="connsiteY2" fmla="*/ 2658978 h 8445500"/>
              <a:gd name="connsiteX3" fmla="*/ 4564851 w 5779455"/>
              <a:gd name="connsiteY3" fmla="*/ 7347761 h 8445500"/>
              <a:gd name="connsiteX4" fmla="*/ 1528177 w 5779455"/>
              <a:gd name="connsiteY4" fmla="*/ 8445500 h 8445500"/>
              <a:gd name="connsiteX5" fmla="*/ 0 w 5779455"/>
              <a:gd name="connsiteY5" fmla="*/ 8265360 h 8445500"/>
              <a:gd name="connsiteX6" fmla="*/ 252830 w 5779455"/>
              <a:gd name="connsiteY6" fmla="*/ 0 h 8445500"/>
              <a:gd name="connsiteX0" fmla="*/ 252830 w 5818973"/>
              <a:gd name="connsiteY0" fmla="*/ 0 h 8445500"/>
              <a:gd name="connsiteX1" fmla="*/ 3477126 w 5818973"/>
              <a:gd name="connsiteY1" fmla="*/ 252330 h 8445500"/>
              <a:gd name="connsiteX2" fmla="*/ 5750593 w 5818973"/>
              <a:gd name="connsiteY2" fmla="*/ 2658978 h 8445500"/>
              <a:gd name="connsiteX3" fmla="*/ 4564851 w 5818973"/>
              <a:gd name="connsiteY3" fmla="*/ 7347761 h 8445500"/>
              <a:gd name="connsiteX4" fmla="*/ 1528177 w 5818973"/>
              <a:gd name="connsiteY4" fmla="*/ 8445500 h 8445500"/>
              <a:gd name="connsiteX5" fmla="*/ 0 w 5818973"/>
              <a:gd name="connsiteY5" fmla="*/ 8265360 h 8445500"/>
              <a:gd name="connsiteX6" fmla="*/ 252830 w 5818973"/>
              <a:gd name="connsiteY6" fmla="*/ 0 h 8445500"/>
              <a:gd name="connsiteX0" fmla="*/ 252830 w 5978347"/>
              <a:gd name="connsiteY0" fmla="*/ 0 h 8445500"/>
              <a:gd name="connsiteX1" fmla="*/ 3477126 w 5978347"/>
              <a:gd name="connsiteY1" fmla="*/ 252330 h 8445500"/>
              <a:gd name="connsiteX2" fmla="*/ 5750593 w 5978347"/>
              <a:gd name="connsiteY2" fmla="*/ 2658978 h 8445500"/>
              <a:gd name="connsiteX3" fmla="*/ 5764387 w 5978347"/>
              <a:gd name="connsiteY3" fmla="*/ 2655436 h 8445500"/>
              <a:gd name="connsiteX4" fmla="*/ 4564851 w 5978347"/>
              <a:gd name="connsiteY4" fmla="*/ 7347761 h 8445500"/>
              <a:gd name="connsiteX5" fmla="*/ 1528177 w 5978347"/>
              <a:gd name="connsiteY5" fmla="*/ 8445500 h 8445500"/>
              <a:gd name="connsiteX6" fmla="*/ 0 w 5978347"/>
              <a:gd name="connsiteY6" fmla="*/ 8265360 h 8445500"/>
              <a:gd name="connsiteX7" fmla="*/ 252830 w 5978347"/>
              <a:gd name="connsiteY7" fmla="*/ 0 h 8445500"/>
              <a:gd name="connsiteX0" fmla="*/ 252830 w 5956989"/>
              <a:gd name="connsiteY0" fmla="*/ 0 h 8445500"/>
              <a:gd name="connsiteX1" fmla="*/ 3477126 w 5956989"/>
              <a:gd name="connsiteY1" fmla="*/ 252330 h 8445500"/>
              <a:gd name="connsiteX2" fmla="*/ 5750593 w 5956989"/>
              <a:gd name="connsiteY2" fmla="*/ 2658978 h 8445500"/>
              <a:gd name="connsiteX3" fmla="*/ 5764387 w 5956989"/>
              <a:gd name="connsiteY3" fmla="*/ 2655436 h 8445500"/>
              <a:gd name="connsiteX4" fmla="*/ 4564851 w 5956989"/>
              <a:gd name="connsiteY4" fmla="*/ 7347761 h 8445500"/>
              <a:gd name="connsiteX5" fmla="*/ 1528177 w 5956989"/>
              <a:gd name="connsiteY5" fmla="*/ 8445500 h 8445500"/>
              <a:gd name="connsiteX6" fmla="*/ 0 w 5956989"/>
              <a:gd name="connsiteY6" fmla="*/ 8265360 h 8445500"/>
              <a:gd name="connsiteX7" fmla="*/ 252830 w 5956989"/>
              <a:gd name="connsiteY7" fmla="*/ 0 h 8445500"/>
              <a:gd name="connsiteX0" fmla="*/ 252830 w 6805891"/>
              <a:gd name="connsiteY0" fmla="*/ 0 h 8445500"/>
              <a:gd name="connsiteX1" fmla="*/ 3477126 w 6805891"/>
              <a:gd name="connsiteY1" fmla="*/ 252330 h 8445500"/>
              <a:gd name="connsiteX2" fmla="*/ 5750593 w 6805891"/>
              <a:gd name="connsiteY2" fmla="*/ 2658978 h 8445500"/>
              <a:gd name="connsiteX3" fmla="*/ 6791999 w 6805891"/>
              <a:gd name="connsiteY3" fmla="*/ 3979139 h 8445500"/>
              <a:gd name="connsiteX4" fmla="*/ 4564851 w 6805891"/>
              <a:gd name="connsiteY4" fmla="*/ 7347761 h 8445500"/>
              <a:gd name="connsiteX5" fmla="*/ 1528177 w 6805891"/>
              <a:gd name="connsiteY5" fmla="*/ 8445500 h 8445500"/>
              <a:gd name="connsiteX6" fmla="*/ 0 w 6805891"/>
              <a:gd name="connsiteY6" fmla="*/ 8265360 h 8445500"/>
              <a:gd name="connsiteX7" fmla="*/ 252830 w 6805891"/>
              <a:gd name="connsiteY7" fmla="*/ 0 h 8445500"/>
              <a:gd name="connsiteX0" fmla="*/ 252830 w 6791999"/>
              <a:gd name="connsiteY0" fmla="*/ 0 h 8445500"/>
              <a:gd name="connsiteX1" fmla="*/ 3477126 w 6791999"/>
              <a:gd name="connsiteY1" fmla="*/ 252330 h 8445500"/>
              <a:gd name="connsiteX2" fmla="*/ 5750593 w 6791999"/>
              <a:gd name="connsiteY2" fmla="*/ 2658978 h 8445500"/>
              <a:gd name="connsiteX3" fmla="*/ 6791999 w 6791999"/>
              <a:gd name="connsiteY3" fmla="*/ 3979139 h 8445500"/>
              <a:gd name="connsiteX4" fmla="*/ 4564851 w 6791999"/>
              <a:gd name="connsiteY4" fmla="*/ 7347761 h 8445500"/>
              <a:gd name="connsiteX5" fmla="*/ 1528177 w 6791999"/>
              <a:gd name="connsiteY5" fmla="*/ 8445500 h 8445500"/>
              <a:gd name="connsiteX6" fmla="*/ 0 w 6791999"/>
              <a:gd name="connsiteY6" fmla="*/ 8265360 h 8445500"/>
              <a:gd name="connsiteX7" fmla="*/ 252830 w 6791999"/>
              <a:gd name="connsiteY7" fmla="*/ 0 h 8445500"/>
              <a:gd name="connsiteX0" fmla="*/ 252830 w 5827377"/>
              <a:gd name="connsiteY0" fmla="*/ 0 h 8445500"/>
              <a:gd name="connsiteX1" fmla="*/ 3477126 w 5827377"/>
              <a:gd name="connsiteY1" fmla="*/ 252330 h 8445500"/>
              <a:gd name="connsiteX2" fmla="*/ 5750593 w 5827377"/>
              <a:gd name="connsiteY2" fmla="*/ 2658978 h 8445500"/>
              <a:gd name="connsiteX3" fmla="*/ 5294125 w 5827377"/>
              <a:gd name="connsiteY3" fmla="*/ 4902247 h 8445500"/>
              <a:gd name="connsiteX4" fmla="*/ 4564851 w 5827377"/>
              <a:gd name="connsiteY4" fmla="*/ 7347761 h 8445500"/>
              <a:gd name="connsiteX5" fmla="*/ 1528177 w 5827377"/>
              <a:gd name="connsiteY5" fmla="*/ 8445500 h 8445500"/>
              <a:gd name="connsiteX6" fmla="*/ 0 w 5827377"/>
              <a:gd name="connsiteY6" fmla="*/ 8265360 h 8445500"/>
              <a:gd name="connsiteX7" fmla="*/ 252830 w 5827377"/>
              <a:gd name="connsiteY7" fmla="*/ 0 h 8445500"/>
              <a:gd name="connsiteX0" fmla="*/ 252830 w 5867523"/>
              <a:gd name="connsiteY0" fmla="*/ 0 h 8445500"/>
              <a:gd name="connsiteX1" fmla="*/ 3477126 w 5867523"/>
              <a:gd name="connsiteY1" fmla="*/ 252330 h 8445500"/>
              <a:gd name="connsiteX2" fmla="*/ 5750593 w 5867523"/>
              <a:gd name="connsiteY2" fmla="*/ 2658978 h 8445500"/>
              <a:gd name="connsiteX3" fmla="*/ 5294125 w 5867523"/>
              <a:gd name="connsiteY3" fmla="*/ 4902247 h 8445500"/>
              <a:gd name="connsiteX4" fmla="*/ 4564851 w 5867523"/>
              <a:gd name="connsiteY4" fmla="*/ 7347761 h 8445500"/>
              <a:gd name="connsiteX5" fmla="*/ 1528177 w 5867523"/>
              <a:gd name="connsiteY5" fmla="*/ 8445500 h 8445500"/>
              <a:gd name="connsiteX6" fmla="*/ 0 w 5867523"/>
              <a:gd name="connsiteY6" fmla="*/ 8265360 h 8445500"/>
              <a:gd name="connsiteX7" fmla="*/ 252830 w 5867523"/>
              <a:gd name="connsiteY7" fmla="*/ 0 h 8445500"/>
              <a:gd name="connsiteX0" fmla="*/ 252830 w 5867523"/>
              <a:gd name="connsiteY0" fmla="*/ 0 h 8445500"/>
              <a:gd name="connsiteX1" fmla="*/ 3477126 w 5867523"/>
              <a:gd name="connsiteY1" fmla="*/ 252330 h 8445500"/>
              <a:gd name="connsiteX2" fmla="*/ 5750593 w 5867523"/>
              <a:gd name="connsiteY2" fmla="*/ 2658978 h 8445500"/>
              <a:gd name="connsiteX3" fmla="*/ 5294125 w 5867523"/>
              <a:gd name="connsiteY3" fmla="*/ 4902247 h 8445500"/>
              <a:gd name="connsiteX4" fmla="*/ 4564851 w 5867523"/>
              <a:gd name="connsiteY4" fmla="*/ 7347761 h 8445500"/>
              <a:gd name="connsiteX5" fmla="*/ 1528177 w 5867523"/>
              <a:gd name="connsiteY5" fmla="*/ 8445500 h 8445500"/>
              <a:gd name="connsiteX6" fmla="*/ 0 w 5867523"/>
              <a:gd name="connsiteY6" fmla="*/ 8265360 h 8445500"/>
              <a:gd name="connsiteX7" fmla="*/ 252830 w 5867523"/>
              <a:gd name="connsiteY7" fmla="*/ 0 h 8445500"/>
              <a:gd name="connsiteX0" fmla="*/ 252830 w 5867523"/>
              <a:gd name="connsiteY0" fmla="*/ 0 h 8445500"/>
              <a:gd name="connsiteX1" fmla="*/ 3477126 w 5867523"/>
              <a:gd name="connsiteY1" fmla="*/ 252330 h 8445500"/>
              <a:gd name="connsiteX2" fmla="*/ 5750593 w 5867523"/>
              <a:gd name="connsiteY2" fmla="*/ 2658978 h 8445500"/>
              <a:gd name="connsiteX3" fmla="*/ 5294125 w 5867523"/>
              <a:gd name="connsiteY3" fmla="*/ 4902247 h 8445500"/>
              <a:gd name="connsiteX4" fmla="*/ 4564851 w 5867523"/>
              <a:gd name="connsiteY4" fmla="*/ 7347761 h 8445500"/>
              <a:gd name="connsiteX5" fmla="*/ 1528177 w 5867523"/>
              <a:gd name="connsiteY5" fmla="*/ 8445500 h 8445500"/>
              <a:gd name="connsiteX6" fmla="*/ 0 w 5867523"/>
              <a:gd name="connsiteY6" fmla="*/ 8265360 h 8445500"/>
              <a:gd name="connsiteX7" fmla="*/ 252830 w 5867523"/>
              <a:gd name="connsiteY7" fmla="*/ 0 h 8445500"/>
              <a:gd name="connsiteX0" fmla="*/ 252830 w 5778046"/>
              <a:gd name="connsiteY0" fmla="*/ 0 h 8445500"/>
              <a:gd name="connsiteX1" fmla="*/ 3477126 w 5778046"/>
              <a:gd name="connsiteY1" fmla="*/ 252330 h 8445500"/>
              <a:gd name="connsiteX2" fmla="*/ 5750593 w 5778046"/>
              <a:gd name="connsiteY2" fmla="*/ 2658978 h 8445500"/>
              <a:gd name="connsiteX3" fmla="*/ 5294125 w 5778046"/>
              <a:gd name="connsiteY3" fmla="*/ 4902247 h 8445500"/>
              <a:gd name="connsiteX4" fmla="*/ 4564851 w 5778046"/>
              <a:gd name="connsiteY4" fmla="*/ 7347761 h 8445500"/>
              <a:gd name="connsiteX5" fmla="*/ 1528177 w 5778046"/>
              <a:gd name="connsiteY5" fmla="*/ 8445500 h 8445500"/>
              <a:gd name="connsiteX6" fmla="*/ 0 w 5778046"/>
              <a:gd name="connsiteY6" fmla="*/ 8265360 h 8445500"/>
              <a:gd name="connsiteX7" fmla="*/ 252830 w 5778046"/>
              <a:gd name="connsiteY7" fmla="*/ 0 h 8445500"/>
              <a:gd name="connsiteX0" fmla="*/ 252830 w 5807420"/>
              <a:gd name="connsiteY0" fmla="*/ 0 h 8445500"/>
              <a:gd name="connsiteX1" fmla="*/ 3477126 w 5807420"/>
              <a:gd name="connsiteY1" fmla="*/ 252330 h 8445500"/>
              <a:gd name="connsiteX2" fmla="*/ 5750593 w 5807420"/>
              <a:gd name="connsiteY2" fmla="*/ 2658978 h 8445500"/>
              <a:gd name="connsiteX3" fmla="*/ 5294125 w 5807420"/>
              <a:gd name="connsiteY3" fmla="*/ 4902247 h 8445500"/>
              <a:gd name="connsiteX4" fmla="*/ 4564851 w 5807420"/>
              <a:gd name="connsiteY4" fmla="*/ 7347761 h 8445500"/>
              <a:gd name="connsiteX5" fmla="*/ 1528177 w 5807420"/>
              <a:gd name="connsiteY5" fmla="*/ 8445500 h 8445500"/>
              <a:gd name="connsiteX6" fmla="*/ 0 w 5807420"/>
              <a:gd name="connsiteY6" fmla="*/ 8265360 h 8445500"/>
              <a:gd name="connsiteX7" fmla="*/ 252830 w 5807420"/>
              <a:gd name="connsiteY7" fmla="*/ 0 h 8445500"/>
              <a:gd name="connsiteX0" fmla="*/ 252830 w 5807420"/>
              <a:gd name="connsiteY0" fmla="*/ 0 h 8445500"/>
              <a:gd name="connsiteX1" fmla="*/ 3477126 w 5807420"/>
              <a:gd name="connsiteY1" fmla="*/ 252330 h 8445500"/>
              <a:gd name="connsiteX2" fmla="*/ 5750593 w 5807420"/>
              <a:gd name="connsiteY2" fmla="*/ 2658978 h 8445500"/>
              <a:gd name="connsiteX3" fmla="*/ 5294125 w 5807420"/>
              <a:gd name="connsiteY3" fmla="*/ 4902247 h 8445500"/>
              <a:gd name="connsiteX4" fmla="*/ 4564851 w 5807420"/>
              <a:gd name="connsiteY4" fmla="*/ 7347761 h 8445500"/>
              <a:gd name="connsiteX5" fmla="*/ 1528177 w 5807420"/>
              <a:gd name="connsiteY5" fmla="*/ 8445500 h 8445500"/>
              <a:gd name="connsiteX6" fmla="*/ 0 w 5807420"/>
              <a:gd name="connsiteY6" fmla="*/ 8265360 h 8445500"/>
              <a:gd name="connsiteX7" fmla="*/ 252830 w 5807420"/>
              <a:gd name="connsiteY7" fmla="*/ 0 h 8445500"/>
              <a:gd name="connsiteX0" fmla="*/ 252830 w 5807420"/>
              <a:gd name="connsiteY0" fmla="*/ 0 h 8445500"/>
              <a:gd name="connsiteX1" fmla="*/ 3477126 w 5807420"/>
              <a:gd name="connsiteY1" fmla="*/ 252330 h 8445500"/>
              <a:gd name="connsiteX2" fmla="*/ 5750593 w 5807420"/>
              <a:gd name="connsiteY2" fmla="*/ 2658978 h 8445500"/>
              <a:gd name="connsiteX3" fmla="*/ 5294125 w 5807420"/>
              <a:gd name="connsiteY3" fmla="*/ 4902247 h 8445500"/>
              <a:gd name="connsiteX4" fmla="*/ 4564851 w 5807420"/>
              <a:gd name="connsiteY4" fmla="*/ 7347761 h 8445500"/>
              <a:gd name="connsiteX5" fmla="*/ 1528177 w 5807420"/>
              <a:gd name="connsiteY5" fmla="*/ 8445500 h 8445500"/>
              <a:gd name="connsiteX6" fmla="*/ 0 w 5807420"/>
              <a:gd name="connsiteY6" fmla="*/ 8265360 h 8445500"/>
              <a:gd name="connsiteX7" fmla="*/ 252830 w 5807420"/>
              <a:gd name="connsiteY7" fmla="*/ 0 h 8445500"/>
              <a:gd name="connsiteX0" fmla="*/ 252830 w 5807420"/>
              <a:gd name="connsiteY0" fmla="*/ 0 h 8445500"/>
              <a:gd name="connsiteX1" fmla="*/ 3407457 w 5807420"/>
              <a:gd name="connsiteY1" fmla="*/ 261038 h 8445500"/>
              <a:gd name="connsiteX2" fmla="*/ 5750593 w 5807420"/>
              <a:gd name="connsiteY2" fmla="*/ 2658978 h 8445500"/>
              <a:gd name="connsiteX3" fmla="*/ 5294125 w 5807420"/>
              <a:gd name="connsiteY3" fmla="*/ 4902247 h 8445500"/>
              <a:gd name="connsiteX4" fmla="*/ 4564851 w 5807420"/>
              <a:gd name="connsiteY4" fmla="*/ 7347761 h 8445500"/>
              <a:gd name="connsiteX5" fmla="*/ 1528177 w 5807420"/>
              <a:gd name="connsiteY5" fmla="*/ 8445500 h 8445500"/>
              <a:gd name="connsiteX6" fmla="*/ 0 w 5807420"/>
              <a:gd name="connsiteY6" fmla="*/ 8265360 h 8445500"/>
              <a:gd name="connsiteX7" fmla="*/ 252830 w 5807420"/>
              <a:gd name="connsiteY7" fmla="*/ 0 h 8445500"/>
              <a:gd name="connsiteX0" fmla="*/ 252830 w 5820759"/>
              <a:gd name="connsiteY0" fmla="*/ 0 h 8445500"/>
              <a:gd name="connsiteX1" fmla="*/ 3407457 w 5820759"/>
              <a:gd name="connsiteY1" fmla="*/ 261038 h 8445500"/>
              <a:gd name="connsiteX2" fmla="*/ 5750593 w 5820759"/>
              <a:gd name="connsiteY2" fmla="*/ 2658978 h 8445500"/>
              <a:gd name="connsiteX3" fmla="*/ 5424754 w 5820759"/>
              <a:gd name="connsiteY3" fmla="*/ 4379733 h 8445500"/>
              <a:gd name="connsiteX4" fmla="*/ 4564851 w 5820759"/>
              <a:gd name="connsiteY4" fmla="*/ 7347761 h 8445500"/>
              <a:gd name="connsiteX5" fmla="*/ 1528177 w 5820759"/>
              <a:gd name="connsiteY5" fmla="*/ 8445500 h 8445500"/>
              <a:gd name="connsiteX6" fmla="*/ 0 w 5820759"/>
              <a:gd name="connsiteY6" fmla="*/ 8265360 h 8445500"/>
              <a:gd name="connsiteX7" fmla="*/ 252830 w 5820759"/>
              <a:gd name="connsiteY7" fmla="*/ 0 h 8445500"/>
              <a:gd name="connsiteX0" fmla="*/ 252830 w 5812696"/>
              <a:gd name="connsiteY0" fmla="*/ 0 h 8445500"/>
              <a:gd name="connsiteX1" fmla="*/ 3407457 w 5812696"/>
              <a:gd name="connsiteY1" fmla="*/ 261038 h 8445500"/>
              <a:gd name="connsiteX2" fmla="*/ 5750593 w 5812696"/>
              <a:gd name="connsiteY2" fmla="*/ 2658978 h 8445500"/>
              <a:gd name="connsiteX3" fmla="*/ 5424754 w 5812696"/>
              <a:gd name="connsiteY3" fmla="*/ 4379733 h 8445500"/>
              <a:gd name="connsiteX4" fmla="*/ 4564851 w 5812696"/>
              <a:gd name="connsiteY4" fmla="*/ 7347761 h 8445500"/>
              <a:gd name="connsiteX5" fmla="*/ 1528177 w 5812696"/>
              <a:gd name="connsiteY5" fmla="*/ 8445500 h 8445500"/>
              <a:gd name="connsiteX6" fmla="*/ 0 w 5812696"/>
              <a:gd name="connsiteY6" fmla="*/ 8265360 h 8445500"/>
              <a:gd name="connsiteX7" fmla="*/ 252830 w 5812696"/>
              <a:gd name="connsiteY7" fmla="*/ 0 h 8445500"/>
              <a:gd name="connsiteX0" fmla="*/ 252830 w 5812696"/>
              <a:gd name="connsiteY0" fmla="*/ 0 h 8445500"/>
              <a:gd name="connsiteX1" fmla="*/ 3407457 w 5812696"/>
              <a:gd name="connsiteY1" fmla="*/ 261038 h 8445500"/>
              <a:gd name="connsiteX2" fmla="*/ 5750593 w 5812696"/>
              <a:gd name="connsiteY2" fmla="*/ 2658978 h 8445500"/>
              <a:gd name="connsiteX3" fmla="*/ 5424754 w 5812696"/>
              <a:gd name="connsiteY3" fmla="*/ 4379733 h 8445500"/>
              <a:gd name="connsiteX4" fmla="*/ 4564851 w 5812696"/>
              <a:gd name="connsiteY4" fmla="*/ 7347761 h 8445500"/>
              <a:gd name="connsiteX5" fmla="*/ 1528177 w 5812696"/>
              <a:gd name="connsiteY5" fmla="*/ 8445500 h 8445500"/>
              <a:gd name="connsiteX6" fmla="*/ 0 w 5812696"/>
              <a:gd name="connsiteY6" fmla="*/ 8265360 h 8445500"/>
              <a:gd name="connsiteX7" fmla="*/ 252830 w 5812696"/>
              <a:gd name="connsiteY7" fmla="*/ 0 h 8445500"/>
              <a:gd name="connsiteX0" fmla="*/ 252830 w 5761013"/>
              <a:gd name="connsiteY0" fmla="*/ 0 h 8445500"/>
              <a:gd name="connsiteX1" fmla="*/ 3407457 w 5761013"/>
              <a:gd name="connsiteY1" fmla="*/ 261038 h 8445500"/>
              <a:gd name="connsiteX2" fmla="*/ 5750593 w 5761013"/>
              <a:gd name="connsiteY2" fmla="*/ 2658978 h 8445500"/>
              <a:gd name="connsiteX3" fmla="*/ 5424754 w 5761013"/>
              <a:gd name="connsiteY3" fmla="*/ 4379733 h 8445500"/>
              <a:gd name="connsiteX4" fmla="*/ 4564851 w 5761013"/>
              <a:gd name="connsiteY4" fmla="*/ 7347761 h 8445500"/>
              <a:gd name="connsiteX5" fmla="*/ 1528177 w 5761013"/>
              <a:gd name="connsiteY5" fmla="*/ 8445500 h 8445500"/>
              <a:gd name="connsiteX6" fmla="*/ 0 w 5761013"/>
              <a:gd name="connsiteY6" fmla="*/ 8265360 h 8445500"/>
              <a:gd name="connsiteX7" fmla="*/ 252830 w 5761013"/>
              <a:gd name="connsiteY7" fmla="*/ 0 h 8445500"/>
              <a:gd name="connsiteX0" fmla="*/ 252830 w 5691988"/>
              <a:gd name="connsiteY0" fmla="*/ 0 h 8445500"/>
              <a:gd name="connsiteX1" fmla="*/ 3407457 w 5691988"/>
              <a:gd name="connsiteY1" fmla="*/ 261038 h 8445500"/>
              <a:gd name="connsiteX2" fmla="*/ 5678876 w 5691988"/>
              <a:gd name="connsiteY2" fmla="*/ 2497613 h 8445500"/>
              <a:gd name="connsiteX3" fmla="*/ 5424754 w 5691988"/>
              <a:gd name="connsiteY3" fmla="*/ 4379733 h 8445500"/>
              <a:gd name="connsiteX4" fmla="*/ 4564851 w 5691988"/>
              <a:gd name="connsiteY4" fmla="*/ 7347761 h 8445500"/>
              <a:gd name="connsiteX5" fmla="*/ 1528177 w 5691988"/>
              <a:gd name="connsiteY5" fmla="*/ 8445500 h 8445500"/>
              <a:gd name="connsiteX6" fmla="*/ 0 w 5691988"/>
              <a:gd name="connsiteY6" fmla="*/ 8265360 h 8445500"/>
              <a:gd name="connsiteX7" fmla="*/ 252830 w 5691988"/>
              <a:gd name="connsiteY7" fmla="*/ 0 h 8445500"/>
              <a:gd name="connsiteX0" fmla="*/ 252830 w 5790632"/>
              <a:gd name="connsiteY0" fmla="*/ 0 h 8445500"/>
              <a:gd name="connsiteX1" fmla="*/ 3407457 w 5790632"/>
              <a:gd name="connsiteY1" fmla="*/ 261038 h 8445500"/>
              <a:gd name="connsiteX2" fmla="*/ 5678876 w 5790632"/>
              <a:gd name="connsiteY2" fmla="*/ 2497613 h 8445500"/>
              <a:gd name="connsiteX3" fmla="*/ 5747484 w 5790632"/>
              <a:gd name="connsiteY3" fmla="*/ 3459356 h 8445500"/>
              <a:gd name="connsiteX4" fmla="*/ 4564851 w 5790632"/>
              <a:gd name="connsiteY4" fmla="*/ 7347761 h 8445500"/>
              <a:gd name="connsiteX5" fmla="*/ 1528177 w 5790632"/>
              <a:gd name="connsiteY5" fmla="*/ 8445500 h 8445500"/>
              <a:gd name="connsiteX6" fmla="*/ 0 w 5790632"/>
              <a:gd name="connsiteY6" fmla="*/ 8265360 h 8445500"/>
              <a:gd name="connsiteX7" fmla="*/ 252830 w 5790632"/>
              <a:gd name="connsiteY7" fmla="*/ 0 h 8445500"/>
              <a:gd name="connsiteX0" fmla="*/ 252830 w 5845329"/>
              <a:gd name="connsiteY0" fmla="*/ 0 h 8445500"/>
              <a:gd name="connsiteX1" fmla="*/ 3407457 w 5845329"/>
              <a:gd name="connsiteY1" fmla="*/ 261038 h 8445500"/>
              <a:gd name="connsiteX2" fmla="*/ 5678876 w 5845329"/>
              <a:gd name="connsiteY2" fmla="*/ 2497613 h 8445500"/>
              <a:gd name="connsiteX3" fmla="*/ 5747484 w 5845329"/>
              <a:gd name="connsiteY3" fmla="*/ 3459356 h 8445500"/>
              <a:gd name="connsiteX4" fmla="*/ 5757387 w 5845329"/>
              <a:gd name="connsiteY4" fmla="*/ 3467041 h 8445500"/>
              <a:gd name="connsiteX5" fmla="*/ 4564851 w 5845329"/>
              <a:gd name="connsiteY5" fmla="*/ 7347761 h 8445500"/>
              <a:gd name="connsiteX6" fmla="*/ 1528177 w 5845329"/>
              <a:gd name="connsiteY6" fmla="*/ 8445500 h 8445500"/>
              <a:gd name="connsiteX7" fmla="*/ 0 w 5845329"/>
              <a:gd name="connsiteY7" fmla="*/ 8265360 h 8445500"/>
              <a:gd name="connsiteX8" fmla="*/ 252830 w 5845329"/>
              <a:gd name="connsiteY8" fmla="*/ 0 h 8445500"/>
              <a:gd name="connsiteX0" fmla="*/ 252830 w 5790632"/>
              <a:gd name="connsiteY0" fmla="*/ 0 h 8445500"/>
              <a:gd name="connsiteX1" fmla="*/ 3407457 w 5790632"/>
              <a:gd name="connsiteY1" fmla="*/ 261038 h 8445500"/>
              <a:gd name="connsiteX2" fmla="*/ 5678876 w 5790632"/>
              <a:gd name="connsiteY2" fmla="*/ 2497613 h 8445500"/>
              <a:gd name="connsiteX3" fmla="*/ 5747484 w 5790632"/>
              <a:gd name="connsiteY3" fmla="*/ 3459356 h 8445500"/>
              <a:gd name="connsiteX4" fmla="*/ 5482470 w 5790632"/>
              <a:gd name="connsiteY4" fmla="*/ 4500971 h 8445500"/>
              <a:gd name="connsiteX5" fmla="*/ 4564851 w 5790632"/>
              <a:gd name="connsiteY5" fmla="*/ 7347761 h 8445500"/>
              <a:gd name="connsiteX6" fmla="*/ 1528177 w 5790632"/>
              <a:gd name="connsiteY6" fmla="*/ 8445500 h 8445500"/>
              <a:gd name="connsiteX7" fmla="*/ 0 w 5790632"/>
              <a:gd name="connsiteY7" fmla="*/ 8265360 h 8445500"/>
              <a:gd name="connsiteX8" fmla="*/ 252830 w 5790632"/>
              <a:gd name="connsiteY8" fmla="*/ 0 h 8445500"/>
              <a:gd name="connsiteX0" fmla="*/ 252830 w 5732490"/>
              <a:gd name="connsiteY0" fmla="*/ 0 h 8445500"/>
              <a:gd name="connsiteX1" fmla="*/ 3407457 w 5732490"/>
              <a:gd name="connsiteY1" fmla="*/ 261038 h 8445500"/>
              <a:gd name="connsiteX2" fmla="*/ 5678876 w 5732490"/>
              <a:gd name="connsiteY2" fmla="*/ 2497613 h 8445500"/>
              <a:gd name="connsiteX3" fmla="*/ 5657837 w 5732490"/>
              <a:gd name="connsiteY3" fmla="*/ 3501191 h 8445500"/>
              <a:gd name="connsiteX4" fmla="*/ 5482470 w 5732490"/>
              <a:gd name="connsiteY4" fmla="*/ 4500971 h 8445500"/>
              <a:gd name="connsiteX5" fmla="*/ 4564851 w 5732490"/>
              <a:gd name="connsiteY5" fmla="*/ 7347761 h 8445500"/>
              <a:gd name="connsiteX6" fmla="*/ 1528177 w 5732490"/>
              <a:gd name="connsiteY6" fmla="*/ 8445500 h 8445500"/>
              <a:gd name="connsiteX7" fmla="*/ 0 w 5732490"/>
              <a:gd name="connsiteY7" fmla="*/ 8265360 h 8445500"/>
              <a:gd name="connsiteX8" fmla="*/ 252830 w 5732490"/>
              <a:gd name="connsiteY8" fmla="*/ 0 h 8445500"/>
              <a:gd name="connsiteX0" fmla="*/ 252830 w 5778348"/>
              <a:gd name="connsiteY0" fmla="*/ 0 h 8445500"/>
              <a:gd name="connsiteX1" fmla="*/ 3407457 w 5778348"/>
              <a:gd name="connsiteY1" fmla="*/ 261038 h 8445500"/>
              <a:gd name="connsiteX2" fmla="*/ 5678876 w 5778348"/>
              <a:gd name="connsiteY2" fmla="*/ 2497613 h 8445500"/>
              <a:gd name="connsiteX3" fmla="*/ 5657837 w 5778348"/>
              <a:gd name="connsiteY3" fmla="*/ 3501191 h 8445500"/>
              <a:gd name="connsiteX4" fmla="*/ 5482470 w 5778348"/>
              <a:gd name="connsiteY4" fmla="*/ 4500971 h 8445500"/>
              <a:gd name="connsiteX5" fmla="*/ 4564851 w 5778348"/>
              <a:gd name="connsiteY5" fmla="*/ 7347761 h 8445500"/>
              <a:gd name="connsiteX6" fmla="*/ 1528177 w 5778348"/>
              <a:gd name="connsiteY6" fmla="*/ 8445500 h 8445500"/>
              <a:gd name="connsiteX7" fmla="*/ 0 w 5778348"/>
              <a:gd name="connsiteY7" fmla="*/ 8265360 h 8445500"/>
              <a:gd name="connsiteX8" fmla="*/ 252830 w 5778348"/>
              <a:gd name="connsiteY8" fmla="*/ 0 h 8445500"/>
              <a:gd name="connsiteX0" fmla="*/ 252830 w 5778348"/>
              <a:gd name="connsiteY0" fmla="*/ 0 h 8445500"/>
              <a:gd name="connsiteX1" fmla="*/ 3407457 w 5778348"/>
              <a:gd name="connsiteY1" fmla="*/ 261038 h 8445500"/>
              <a:gd name="connsiteX2" fmla="*/ 5678876 w 5778348"/>
              <a:gd name="connsiteY2" fmla="*/ 2497613 h 8445500"/>
              <a:gd name="connsiteX3" fmla="*/ 5657837 w 5778348"/>
              <a:gd name="connsiteY3" fmla="*/ 3501191 h 8445500"/>
              <a:gd name="connsiteX4" fmla="*/ 5482470 w 5778348"/>
              <a:gd name="connsiteY4" fmla="*/ 4500971 h 8445500"/>
              <a:gd name="connsiteX5" fmla="*/ 4564851 w 5778348"/>
              <a:gd name="connsiteY5" fmla="*/ 7347761 h 8445500"/>
              <a:gd name="connsiteX6" fmla="*/ 1528177 w 5778348"/>
              <a:gd name="connsiteY6" fmla="*/ 8445500 h 8445500"/>
              <a:gd name="connsiteX7" fmla="*/ 0 w 5778348"/>
              <a:gd name="connsiteY7" fmla="*/ 8265360 h 8445500"/>
              <a:gd name="connsiteX8" fmla="*/ 252830 w 5778348"/>
              <a:gd name="connsiteY8" fmla="*/ 0 h 8445500"/>
              <a:gd name="connsiteX0" fmla="*/ 252830 w 5778348"/>
              <a:gd name="connsiteY0" fmla="*/ 0 h 8445500"/>
              <a:gd name="connsiteX1" fmla="*/ 3407457 w 5778348"/>
              <a:gd name="connsiteY1" fmla="*/ 261038 h 8445500"/>
              <a:gd name="connsiteX2" fmla="*/ 5678876 w 5778348"/>
              <a:gd name="connsiteY2" fmla="*/ 2497613 h 8445500"/>
              <a:gd name="connsiteX3" fmla="*/ 5657837 w 5778348"/>
              <a:gd name="connsiteY3" fmla="*/ 3501191 h 8445500"/>
              <a:gd name="connsiteX4" fmla="*/ 5482470 w 5778348"/>
              <a:gd name="connsiteY4" fmla="*/ 4500971 h 8445500"/>
              <a:gd name="connsiteX5" fmla="*/ 4564851 w 5778348"/>
              <a:gd name="connsiteY5" fmla="*/ 7347761 h 8445500"/>
              <a:gd name="connsiteX6" fmla="*/ 1528177 w 5778348"/>
              <a:gd name="connsiteY6" fmla="*/ 8445500 h 8445500"/>
              <a:gd name="connsiteX7" fmla="*/ 0 w 5778348"/>
              <a:gd name="connsiteY7" fmla="*/ 8265360 h 8445500"/>
              <a:gd name="connsiteX8" fmla="*/ 252830 w 5778348"/>
              <a:gd name="connsiteY8" fmla="*/ 0 h 8445500"/>
              <a:gd name="connsiteX0" fmla="*/ 252830 w 5796258"/>
              <a:gd name="connsiteY0" fmla="*/ 0 h 8445500"/>
              <a:gd name="connsiteX1" fmla="*/ 3407457 w 5796258"/>
              <a:gd name="connsiteY1" fmla="*/ 261038 h 8445500"/>
              <a:gd name="connsiteX2" fmla="*/ 5678876 w 5796258"/>
              <a:gd name="connsiteY2" fmla="*/ 2497613 h 8445500"/>
              <a:gd name="connsiteX3" fmla="*/ 5657837 w 5796258"/>
              <a:gd name="connsiteY3" fmla="*/ 3501191 h 8445500"/>
              <a:gd name="connsiteX4" fmla="*/ 5482470 w 5796258"/>
              <a:gd name="connsiteY4" fmla="*/ 4500971 h 8445500"/>
              <a:gd name="connsiteX5" fmla="*/ 4564851 w 5796258"/>
              <a:gd name="connsiteY5" fmla="*/ 7347761 h 8445500"/>
              <a:gd name="connsiteX6" fmla="*/ 1528177 w 5796258"/>
              <a:gd name="connsiteY6" fmla="*/ 8445500 h 8445500"/>
              <a:gd name="connsiteX7" fmla="*/ 0 w 5796258"/>
              <a:gd name="connsiteY7" fmla="*/ 8265360 h 8445500"/>
              <a:gd name="connsiteX8" fmla="*/ 252830 w 5796258"/>
              <a:gd name="connsiteY8" fmla="*/ 0 h 8445500"/>
              <a:gd name="connsiteX0" fmla="*/ 252830 w 5828728"/>
              <a:gd name="connsiteY0" fmla="*/ 0 h 8445500"/>
              <a:gd name="connsiteX1" fmla="*/ 3407457 w 5828728"/>
              <a:gd name="connsiteY1" fmla="*/ 261038 h 8445500"/>
              <a:gd name="connsiteX2" fmla="*/ 5678876 w 5828728"/>
              <a:gd name="connsiteY2" fmla="*/ 2497613 h 8445500"/>
              <a:gd name="connsiteX3" fmla="*/ 5705648 w 5828728"/>
              <a:gd name="connsiteY3" fmla="*/ 3297991 h 8445500"/>
              <a:gd name="connsiteX4" fmla="*/ 5482470 w 5828728"/>
              <a:gd name="connsiteY4" fmla="*/ 4500971 h 8445500"/>
              <a:gd name="connsiteX5" fmla="*/ 4564851 w 5828728"/>
              <a:gd name="connsiteY5" fmla="*/ 7347761 h 8445500"/>
              <a:gd name="connsiteX6" fmla="*/ 1528177 w 5828728"/>
              <a:gd name="connsiteY6" fmla="*/ 8445500 h 8445500"/>
              <a:gd name="connsiteX7" fmla="*/ 0 w 5828728"/>
              <a:gd name="connsiteY7" fmla="*/ 8265360 h 8445500"/>
              <a:gd name="connsiteX8" fmla="*/ 252830 w 58287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482470 w 5799628"/>
              <a:gd name="connsiteY4" fmla="*/ 4500971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482470 w 5799628"/>
              <a:gd name="connsiteY4" fmla="*/ 4500971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482470 w 5799628"/>
              <a:gd name="connsiteY4" fmla="*/ 4500971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564851 w 5799628"/>
              <a:gd name="connsiteY5" fmla="*/ 7347761 h 8445500"/>
              <a:gd name="connsiteX6" fmla="*/ 4562093 w 5799628"/>
              <a:gd name="connsiteY6" fmla="*/ 7357723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863272"/>
              <a:gd name="connsiteY0" fmla="*/ 0 h 8445500"/>
              <a:gd name="connsiteX1" fmla="*/ 3407457 w 5863272"/>
              <a:gd name="connsiteY1" fmla="*/ 261038 h 8445500"/>
              <a:gd name="connsiteX2" fmla="*/ 5678876 w 5863272"/>
              <a:gd name="connsiteY2" fmla="*/ 2497613 h 8445500"/>
              <a:gd name="connsiteX3" fmla="*/ 5705648 w 5863272"/>
              <a:gd name="connsiteY3" fmla="*/ 3297991 h 8445500"/>
              <a:gd name="connsiteX4" fmla="*/ 5356964 w 5863272"/>
              <a:gd name="connsiteY4" fmla="*/ 4620500 h 8445500"/>
              <a:gd name="connsiteX5" fmla="*/ 4564851 w 5863272"/>
              <a:gd name="connsiteY5" fmla="*/ 7347761 h 8445500"/>
              <a:gd name="connsiteX6" fmla="*/ 5775317 w 5863272"/>
              <a:gd name="connsiteY6" fmla="*/ 7417488 h 8445500"/>
              <a:gd name="connsiteX7" fmla="*/ 1528177 w 5863272"/>
              <a:gd name="connsiteY7" fmla="*/ 8445500 h 8445500"/>
              <a:gd name="connsiteX8" fmla="*/ 0 w 5863272"/>
              <a:gd name="connsiteY8" fmla="*/ 8265360 h 8445500"/>
              <a:gd name="connsiteX9" fmla="*/ 252830 w 5863272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564851 w 5799628"/>
              <a:gd name="connsiteY5" fmla="*/ 7347761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881604 w 5799628"/>
              <a:gd name="connsiteY5" fmla="*/ 6283949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881604 w 5799628"/>
              <a:gd name="connsiteY5" fmla="*/ 6283949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899533 w 5799628"/>
              <a:gd name="connsiteY5" fmla="*/ 6343714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56964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0 w 5796987"/>
              <a:gd name="connsiteY8" fmla="*/ 8265360 h 8445500"/>
              <a:gd name="connsiteX9" fmla="*/ 252830 w 5796987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56964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0 w 5796987"/>
              <a:gd name="connsiteY8" fmla="*/ 8265360 h 8445500"/>
              <a:gd name="connsiteX9" fmla="*/ 252830 w 5796987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45011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0 w 5796987"/>
              <a:gd name="connsiteY8" fmla="*/ 8265360 h 8445500"/>
              <a:gd name="connsiteX9" fmla="*/ 252830 w 5796987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45011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0 w 5796987"/>
              <a:gd name="connsiteY8" fmla="*/ 8265360 h 8445500"/>
              <a:gd name="connsiteX9" fmla="*/ 252830 w 5796987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45011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1537999 w 5796987"/>
              <a:gd name="connsiteY8" fmla="*/ 8445441 h 8445500"/>
              <a:gd name="connsiteX9" fmla="*/ 0 w 5796987"/>
              <a:gd name="connsiteY9" fmla="*/ 8265360 h 8445500"/>
              <a:gd name="connsiteX10" fmla="*/ 252830 w 5796987"/>
              <a:gd name="connsiteY10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45011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1227222 w 5796987"/>
              <a:gd name="connsiteY8" fmla="*/ 8212359 h 8445500"/>
              <a:gd name="connsiteX9" fmla="*/ 0 w 5796987"/>
              <a:gd name="connsiteY9" fmla="*/ 8265360 h 8445500"/>
              <a:gd name="connsiteX10" fmla="*/ 252830 w 5796987"/>
              <a:gd name="connsiteY10" fmla="*/ 0 h 844550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799236 w 5796987"/>
              <a:gd name="connsiteY7" fmla="*/ 7722347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799236 w 5796987"/>
              <a:gd name="connsiteY7" fmla="*/ 7722347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799236 w 5796987"/>
              <a:gd name="connsiteY7" fmla="*/ 7722347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799236 w 5796987"/>
              <a:gd name="connsiteY7" fmla="*/ 7722347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165730 w 5796987"/>
              <a:gd name="connsiteY7" fmla="*/ 7931523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165730 w 5796987"/>
              <a:gd name="connsiteY7" fmla="*/ 7931523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111942 w 5796987"/>
              <a:gd name="connsiteY7" fmla="*/ 7931523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89577"/>
              <a:gd name="connsiteY0" fmla="*/ 0 h 8265360"/>
              <a:gd name="connsiteX1" fmla="*/ 3407457 w 5789577"/>
              <a:gd name="connsiteY1" fmla="*/ 261038 h 8265360"/>
              <a:gd name="connsiteX2" fmla="*/ 5678876 w 5789577"/>
              <a:gd name="connsiteY2" fmla="*/ 2497613 h 8265360"/>
              <a:gd name="connsiteX3" fmla="*/ 5705648 w 5789577"/>
              <a:gd name="connsiteY3" fmla="*/ 3297991 h 8265360"/>
              <a:gd name="connsiteX4" fmla="*/ 5345011 w 5789577"/>
              <a:gd name="connsiteY4" fmla="*/ 4620500 h 8265360"/>
              <a:gd name="connsiteX5" fmla="*/ 4941369 w 5789577"/>
              <a:gd name="connsiteY5" fmla="*/ 6110632 h 8265360"/>
              <a:gd name="connsiteX6" fmla="*/ 4466470 w 5789577"/>
              <a:gd name="connsiteY6" fmla="*/ 7465299 h 8265360"/>
              <a:gd name="connsiteX7" fmla="*/ 3111942 w 5789577"/>
              <a:gd name="connsiteY7" fmla="*/ 7931523 h 8265360"/>
              <a:gd name="connsiteX8" fmla="*/ 1227222 w 5789577"/>
              <a:gd name="connsiteY8" fmla="*/ 8212359 h 8265360"/>
              <a:gd name="connsiteX9" fmla="*/ 0 w 5789577"/>
              <a:gd name="connsiteY9" fmla="*/ 8265360 h 8265360"/>
              <a:gd name="connsiteX10" fmla="*/ 252830 w 5789577"/>
              <a:gd name="connsiteY10" fmla="*/ 0 h 826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89577" h="8265360">
                <a:moveTo>
                  <a:pt x="252830" y="0"/>
                </a:moveTo>
                <a:lnTo>
                  <a:pt x="3407457" y="261038"/>
                </a:lnTo>
                <a:cubicBezTo>
                  <a:pt x="3994416" y="776587"/>
                  <a:pt x="5572444" y="2363473"/>
                  <a:pt x="5678876" y="2497613"/>
                </a:cubicBezTo>
                <a:cubicBezTo>
                  <a:pt x="5747943" y="2618604"/>
                  <a:pt x="5874371" y="2692757"/>
                  <a:pt x="5705648" y="3297991"/>
                </a:cubicBezTo>
                <a:cubicBezTo>
                  <a:pt x="5641039" y="3489445"/>
                  <a:pt x="5440517" y="4259303"/>
                  <a:pt x="5345011" y="4620500"/>
                </a:cubicBezTo>
                <a:cubicBezTo>
                  <a:pt x="5213647" y="5107204"/>
                  <a:pt x="5209955" y="5131478"/>
                  <a:pt x="4941369" y="6110632"/>
                </a:cubicBezTo>
                <a:cubicBezTo>
                  <a:pt x="4808891" y="6566836"/>
                  <a:pt x="4673758" y="7174766"/>
                  <a:pt x="4466470" y="7465299"/>
                </a:cubicBezTo>
                <a:cubicBezTo>
                  <a:pt x="4271135" y="7654232"/>
                  <a:pt x="3866314" y="7732438"/>
                  <a:pt x="3111942" y="7931523"/>
                </a:cubicBezTo>
                <a:lnTo>
                  <a:pt x="1227222" y="8212359"/>
                </a:lnTo>
                <a:lnTo>
                  <a:pt x="0" y="8265360"/>
                </a:lnTo>
                <a:lnTo>
                  <a:pt x="25283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6" name="Untertitel 2"/>
          <p:cNvSpPr>
            <a:spLocks noGrp="1"/>
          </p:cNvSpPr>
          <p:nvPr>
            <p:ph type="subTitle" idx="14" hasCustomPrompt="1"/>
          </p:nvPr>
        </p:nvSpPr>
        <p:spPr>
          <a:xfrm>
            <a:off x="4391026" y="1222174"/>
            <a:ext cx="6962774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391026" y="661689"/>
            <a:ext cx="6962774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391025" y="1825625"/>
            <a:ext cx="5709319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  <p:sp>
        <p:nvSpPr>
          <p:cNvPr id="2" name="Textplatzhalter 2">
            <a:extLst>
              <a:ext uri="{FF2B5EF4-FFF2-40B4-BE49-F238E27FC236}">
                <a16:creationId xmlns:a16="http://schemas.microsoft.com/office/drawing/2014/main" id="{EE945E4E-88EF-7BAD-331B-9C2F1A665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-1093987" y="4798870"/>
            <a:ext cx="2583593" cy="196571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  <a:latin typeface="Univers LT Pro 45 Light" panose="020B0403020202020204" pitchFamily="34" charset="0"/>
              </a:defRPr>
            </a:lvl1pPr>
          </a:lstStyle>
          <a:p>
            <a:pPr lvl="0"/>
            <a:r>
              <a:rPr lang="de-AT" dirty="0"/>
              <a:t>© Hier bitte </a:t>
            </a:r>
            <a:r>
              <a:rPr lang="de-AT" dirty="0" err="1"/>
              <a:t>Fotocredit</a:t>
            </a:r>
            <a:r>
              <a:rPr lang="de-AT" dirty="0"/>
              <a:t> eintragen</a:t>
            </a:r>
          </a:p>
        </p:txBody>
      </p:sp>
    </p:spTree>
    <p:extLst>
      <p:ext uri="{BB962C8B-B14F-4D97-AF65-F5344CB8AC3E}">
        <p14:creationId xmlns:p14="http://schemas.microsoft.com/office/powerpoint/2010/main" val="40179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Na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6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Pflanzen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80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Team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23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W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Land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10523838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Die Bäuerinn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0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620" y="5523074"/>
            <a:ext cx="3005333" cy="9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5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Paar Landwir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10523838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8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 und Marginalspal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10523838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53196" y="2017713"/>
            <a:ext cx="2400604" cy="341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>
                <a:solidFill>
                  <a:srgbClr val="ADBF51"/>
                </a:solidFill>
              </a:defRPr>
            </a:lvl1pPr>
            <a:lvl2pPr marL="457200" indent="0">
              <a:buNone/>
              <a:defRPr sz="1500">
                <a:solidFill>
                  <a:srgbClr val="ADBF51"/>
                </a:solidFill>
              </a:defRPr>
            </a:lvl2pPr>
            <a:lvl3pPr marL="914400" indent="0">
              <a:buNone/>
              <a:defRPr sz="1500">
                <a:solidFill>
                  <a:srgbClr val="ADBF51"/>
                </a:solidFill>
              </a:defRPr>
            </a:lvl3pPr>
            <a:lvl4pPr marL="1371600" indent="0">
              <a:buNone/>
              <a:defRPr sz="1500">
                <a:solidFill>
                  <a:srgbClr val="ADBF51"/>
                </a:solidFill>
              </a:defRPr>
            </a:lvl4pPr>
            <a:lvl5pPr marL="1828800" indent="0">
              <a:buNone/>
              <a:defRPr sz="1500">
                <a:solidFill>
                  <a:srgbClr val="ADBF51"/>
                </a:solidFill>
              </a:defRPr>
            </a:lvl5pPr>
          </a:lstStyle>
          <a:p>
            <a:pPr lvl="0"/>
            <a:r>
              <a:rPr lang="de-DE" dirty="0"/>
              <a:t>Klicken und Text hinzufügen!</a:t>
            </a:r>
            <a:endParaRPr lang="de-AT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31443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1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 und Marginalspal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10523838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53196" y="2017713"/>
            <a:ext cx="2400604" cy="341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>
                <a:solidFill>
                  <a:srgbClr val="ADBF51"/>
                </a:solidFill>
              </a:defRPr>
            </a:lvl1pPr>
            <a:lvl2pPr marL="457200" indent="0">
              <a:buNone/>
              <a:defRPr sz="1500">
                <a:solidFill>
                  <a:srgbClr val="ADBF51"/>
                </a:solidFill>
              </a:defRPr>
            </a:lvl2pPr>
            <a:lvl3pPr marL="914400" indent="0">
              <a:buNone/>
              <a:defRPr sz="1500">
                <a:solidFill>
                  <a:srgbClr val="ADBF51"/>
                </a:solidFill>
              </a:defRPr>
            </a:lvl3pPr>
            <a:lvl4pPr marL="1371600" indent="0">
              <a:buNone/>
              <a:defRPr sz="1500">
                <a:solidFill>
                  <a:srgbClr val="ADBF51"/>
                </a:solidFill>
              </a:defRPr>
            </a:lvl4pPr>
            <a:lvl5pPr marL="1828800" indent="0">
              <a:buNone/>
              <a:defRPr sz="1500">
                <a:solidFill>
                  <a:srgbClr val="ADBF51"/>
                </a:solidFill>
              </a:defRPr>
            </a:lvl5pPr>
          </a:lstStyle>
          <a:p>
            <a:pPr lvl="0"/>
            <a:r>
              <a:rPr lang="de-DE" dirty="0"/>
              <a:t>Klicken und Text hinzufügen!</a:t>
            </a:r>
            <a:endParaRPr lang="de-AT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82016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3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ie mit LK Logo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1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reis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10523838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5866" y="4261326"/>
            <a:ext cx="1591962" cy="66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de-DE" dirty="0"/>
              <a:t>Klicken und Text hinzufügen!</a:t>
            </a:r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423270" y="4261326"/>
            <a:ext cx="1591962" cy="66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de-DE" dirty="0"/>
              <a:t>Klicken und Text hinzufügen!</a:t>
            </a:r>
          </a:p>
        </p:txBody>
      </p:sp>
      <p:sp>
        <p:nvSpPr>
          <p:cNvPr id="23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900554" y="4261326"/>
            <a:ext cx="1591962" cy="66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de-DE" dirty="0"/>
              <a:t>Klicken und Text hinzufügen!</a:t>
            </a:r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8377838" y="4261326"/>
            <a:ext cx="1591962" cy="66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de-DE" dirty="0"/>
              <a:t>Klicken und Text hinzufügen!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0"/>
          </p:nvPr>
        </p:nvSpPr>
        <p:spPr>
          <a:xfrm>
            <a:off x="692150" y="2511861"/>
            <a:ext cx="2014538" cy="168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smtClean="0"/>
              <a:t>Diagramm durch Klicken auf Symbol hinzufügen</a:t>
            </a:r>
            <a:endParaRPr lang="de-AT" dirty="0"/>
          </a:p>
        </p:txBody>
      </p:sp>
      <p:sp>
        <p:nvSpPr>
          <p:cNvPr id="19" name="Diagrammplatzhalter 5"/>
          <p:cNvSpPr>
            <a:spLocks noGrp="1"/>
          </p:cNvSpPr>
          <p:nvPr>
            <p:ph type="chart" sz="quarter" idx="21"/>
          </p:nvPr>
        </p:nvSpPr>
        <p:spPr>
          <a:xfrm>
            <a:off x="3211982" y="2509908"/>
            <a:ext cx="2014538" cy="168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smtClean="0"/>
              <a:t>Diagramm durch Klicken auf Symbol hinzufügen</a:t>
            </a:r>
            <a:endParaRPr lang="de-AT" dirty="0"/>
          </a:p>
        </p:txBody>
      </p:sp>
      <p:sp>
        <p:nvSpPr>
          <p:cNvPr id="20" name="Diagrammplatzhalter 5"/>
          <p:cNvSpPr>
            <a:spLocks noGrp="1"/>
          </p:cNvSpPr>
          <p:nvPr>
            <p:ph type="chart" sz="quarter" idx="22"/>
          </p:nvPr>
        </p:nvSpPr>
        <p:spPr>
          <a:xfrm>
            <a:off x="5689266" y="2509907"/>
            <a:ext cx="2014538" cy="168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smtClean="0"/>
              <a:t>Diagramm durch Klicken auf Symbol hinzufügen</a:t>
            </a:r>
            <a:endParaRPr lang="de-AT" dirty="0"/>
          </a:p>
        </p:txBody>
      </p:sp>
      <p:sp>
        <p:nvSpPr>
          <p:cNvPr id="21" name="Diagrammplatzhalter 5"/>
          <p:cNvSpPr>
            <a:spLocks noGrp="1"/>
          </p:cNvSpPr>
          <p:nvPr>
            <p:ph type="chart" sz="quarter" idx="23"/>
          </p:nvPr>
        </p:nvSpPr>
        <p:spPr>
          <a:xfrm>
            <a:off x="8166550" y="2509906"/>
            <a:ext cx="2014538" cy="168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smtClean="0"/>
              <a:t>Diagramm durch Klicken auf Symbol hinzufügen</a:t>
            </a:r>
            <a:endParaRPr lang="de-AT" dirty="0"/>
          </a:p>
        </p:txBody>
      </p:sp>
      <p:sp>
        <p:nvSpPr>
          <p:cNvPr id="2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5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lk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0"/>
          </p:nvPr>
        </p:nvSpPr>
        <p:spPr>
          <a:xfrm>
            <a:off x="838199" y="1458547"/>
            <a:ext cx="9063682" cy="3913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smtClean="0"/>
              <a:t>Diagramm durch Klicken auf Symbol hinzufügen</a:t>
            </a:r>
            <a:endParaRPr lang="de-AT" dirty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94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e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10523838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59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fiken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898BB39-7519-46A1-8409-40D4A1DC5115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756" y="6134433"/>
            <a:ext cx="1736477" cy="4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4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8" y="0"/>
            <a:ext cx="12199728" cy="6858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843" y="5996940"/>
            <a:ext cx="2530131" cy="6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Die Bäuerinnen mit LK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0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843" y="5996940"/>
            <a:ext cx="2530131" cy="63266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96" y="6078932"/>
            <a:ext cx="2274173" cy="46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Die Bäuerin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696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Herbstschm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965"/>
            <a:ext cx="12182057" cy="68480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843" y="5996940"/>
            <a:ext cx="2530131" cy="6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6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Nordic W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843" y="5996940"/>
            <a:ext cx="2530131" cy="6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4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es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843" y="5996940"/>
            <a:ext cx="2530131" cy="6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3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Wein- und Obst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843" y="5996940"/>
            <a:ext cx="2530131" cy="6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8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40CF629-9E82-6A47-97C3-05388FA544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09340"/>
            <a:ext cx="12192000" cy="6048660"/>
          </a:xfrm>
          <a:custGeom>
            <a:avLst/>
            <a:gdLst>
              <a:gd name="connsiteX0" fmla="*/ 11052783 w 12192000"/>
              <a:gd name="connsiteY0" fmla="*/ 5675918 h 6048660"/>
              <a:gd name="connsiteX1" fmla="*/ 10512185 w 12192000"/>
              <a:gd name="connsiteY1" fmla="*/ 5692476 h 6048660"/>
              <a:gd name="connsiteX2" fmla="*/ 9581490 w 12192000"/>
              <a:gd name="connsiteY2" fmla="*/ 5802088 h 6048660"/>
              <a:gd name="connsiteX3" fmla="*/ 9577386 w 12192000"/>
              <a:gd name="connsiteY3" fmla="*/ 5802834 h 6048660"/>
              <a:gd name="connsiteX4" fmla="*/ 9569104 w 12192000"/>
              <a:gd name="connsiteY4" fmla="*/ 5818280 h 6048660"/>
              <a:gd name="connsiteX5" fmla="*/ 10422495 w 12192000"/>
              <a:gd name="connsiteY5" fmla="*/ 5714563 h 6048660"/>
              <a:gd name="connsiteX6" fmla="*/ 11148442 w 12192000"/>
              <a:gd name="connsiteY6" fmla="*/ 5697252 h 6048660"/>
              <a:gd name="connsiteX7" fmla="*/ 11765821 w 12192000"/>
              <a:gd name="connsiteY7" fmla="*/ 5805446 h 6048660"/>
              <a:gd name="connsiteX8" fmla="*/ 11784624 w 12192000"/>
              <a:gd name="connsiteY8" fmla="*/ 5813430 h 6048660"/>
              <a:gd name="connsiteX9" fmla="*/ 11812531 w 12192000"/>
              <a:gd name="connsiteY9" fmla="*/ 5810818 h 6048660"/>
              <a:gd name="connsiteX10" fmla="*/ 11825589 w 12192000"/>
              <a:gd name="connsiteY10" fmla="*/ 5798880 h 6048660"/>
              <a:gd name="connsiteX11" fmla="*/ 11232908 w 12192000"/>
              <a:gd name="connsiteY11" fmla="*/ 5682925 h 6048660"/>
              <a:gd name="connsiteX12" fmla="*/ 11052783 w 12192000"/>
              <a:gd name="connsiteY12" fmla="*/ 5675918 h 6048660"/>
              <a:gd name="connsiteX13" fmla="*/ 11815814 w 12192000"/>
              <a:gd name="connsiteY13" fmla="*/ 5570086 h 6048660"/>
              <a:gd name="connsiteX14" fmla="*/ 11802308 w 12192000"/>
              <a:gd name="connsiteY14" fmla="*/ 5583312 h 6048660"/>
              <a:gd name="connsiteX15" fmla="*/ 11826633 w 12192000"/>
              <a:gd name="connsiteY15" fmla="*/ 5585177 h 6048660"/>
              <a:gd name="connsiteX16" fmla="*/ 11815814 w 12192000"/>
              <a:gd name="connsiteY16" fmla="*/ 5570086 h 6048660"/>
              <a:gd name="connsiteX17" fmla="*/ 9472454 w 12192000"/>
              <a:gd name="connsiteY17" fmla="*/ 5527632 h 6048660"/>
              <a:gd name="connsiteX18" fmla="*/ 9488070 w 12192000"/>
              <a:gd name="connsiteY18" fmla="*/ 5528469 h 6048660"/>
              <a:gd name="connsiteX19" fmla="*/ 9522916 w 12192000"/>
              <a:gd name="connsiteY19" fmla="*/ 5560106 h 6048660"/>
              <a:gd name="connsiteX20" fmla="*/ 9525975 w 12192000"/>
              <a:gd name="connsiteY20" fmla="*/ 5563016 h 6048660"/>
              <a:gd name="connsiteX21" fmla="*/ 9493592 w 12192000"/>
              <a:gd name="connsiteY21" fmla="*/ 5589729 h 6048660"/>
              <a:gd name="connsiteX22" fmla="*/ 9445613 w 12192000"/>
              <a:gd name="connsiteY22" fmla="*/ 5562867 h 6048660"/>
              <a:gd name="connsiteX23" fmla="*/ 9472454 w 12192000"/>
              <a:gd name="connsiteY23" fmla="*/ 5527632 h 6048660"/>
              <a:gd name="connsiteX24" fmla="*/ 11615418 w 12192000"/>
              <a:gd name="connsiteY24" fmla="*/ 5425966 h 6048660"/>
              <a:gd name="connsiteX25" fmla="*/ 11629944 w 12192000"/>
              <a:gd name="connsiteY25" fmla="*/ 5426393 h 6048660"/>
              <a:gd name="connsiteX26" fmla="*/ 11575324 w 12192000"/>
              <a:gd name="connsiteY26" fmla="*/ 5478326 h 6048660"/>
              <a:gd name="connsiteX27" fmla="*/ 11615418 w 12192000"/>
              <a:gd name="connsiteY27" fmla="*/ 5425966 h 6048660"/>
              <a:gd name="connsiteX28" fmla="*/ 9985159 w 12192000"/>
              <a:gd name="connsiteY28" fmla="*/ 5420352 h 6048660"/>
              <a:gd name="connsiteX29" fmla="*/ 10000090 w 12192000"/>
              <a:gd name="connsiteY29" fmla="*/ 5420498 h 6048660"/>
              <a:gd name="connsiteX30" fmla="*/ 9945023 w 12192000"/>
              <a:gd name="connsiteY30" fmla="*/ 5474968 h 6048660"/>
              <a:gd name="connsiteX31" fmla="*/ 9985159 w 12192000"/>
              <a:gd name="connsiteY31" fmla="*/ 5420352 h 6048660"/>
              <a:gd name="connsiteX32" fmla="*/ 11444819 w 12192000"/>
              <a:gd name="connsiteY32" fmla="*/ 5406321 h 6048660"/>
              <a:gd name="connsiteX33" fmla="*/ 11416614 w 12192000"/>
              <a:gd name="connsiteY33" fmla="*/ 5455419 h 6048660"/>
              <a:gd name="connsiteX34" fmla="*/ 11394826 w 12192000"/>
              <a:gd name="connsiteY34" fmla="*/ 5526379 h 6048660"/>
              <a:gd name="connsiteX35" fmla="*/ 11421017 w 12192000"/>
              <a:gd name="connsiteY35" fmla="*/ 5542422 h 6048660"/>
              <a:gd name="connsiteX36" fmla="*/ 11505557 w 12192000"/>
              <a:gd name="connsiteY36" fmla="*/ 5446465 h 6048660"/>
              <a:gd name="connsiteX37" fmla="*/ 11504214 w 12192000"/>
              <a:gd name="connsiteY37" fmla="*/ 5563165 h 6048660"/>
              <a:gd name="connsiteX38" fmla="*/ 11531748 w 12192000"/>
              <a:gd name="connsiteY38" fmla="*/ 5552047 h 6048660"/>
              <a:gd name="connsiteX39" fmla="*/ 11520033 w 12192000"/>
              <a:gd name="connsiteY39" fmla="*/ 5551152 h 6048660"/>
              <a:gd name="connsiteX40" fmla="*/ 11510706 w 12192000"/>
              <a:gd name="connsiteY40" fmla="*/ 5538990 h 6048660"/>
              <a:gd name="connsiteX41" fmla="*/ 11524361 w 12192000"/>
              <a:gd name="connsiteY41" fmla="*/ 5458777 h 6048660"/>
              <a:gd name="connsiteX42" fmla="*/ 11523988 w 12192000"/>
              <a:gd name="connsiteY42" fmla="*/ 5423110 h 6048660"/>
              <a:gd name="connsiteX43" fmla="*/ 11483919 w 12192000"/>
              <a:gd name="connsiteY43" fmla="*/ 5437362 h 6048660"/>
              <a:gd name="connsiteX44" fmla="*/ 11422658 w 12192000"/>
              <a:gd name="connsiteY44" fmla="*/ 5512128 h 6048660"/>
              <a:gd name="connsiteX45" fmla="*/ 11442208 w 12192000"/>
              <a:gd name="connsiteY45" fmla="*/ 5442361 h 6048660"/>
              <a:gd name="connsiteX46" fmla="*/ 11444819 w 12192000"/>
              <a:gd name="connsiteY46" fmla="*/ 5406321 h 6048660"/>
              <a:gd name="connsiteX47" fmla="*/ 11629794 w 12192000"/>
              <a:gd name="connsiteY47" fmla="*/ 5402889 h 6048660"/>
              <a:gd name="connsiteX48" fmla="*/ 11541000 w 12192000"/>
              <a:gd name="connsiteY48" fmla="*/ 5534886 h 6048660"/>
              <a:gd name="connsiteX49" fmla="*/ 11630988 w 12192000"/>
              <a:gd name="connsiteY49" fmla="*/ 5559061 h 6048660"/>
              <a:gd name="connsiteX50" fmla="*/ 11658074 w 12192000"/>
              <a:gd name="connsiteY50" fmla="*/ 5562643 h 6048660"/>
              <a:gd name="connsiteX51" fmla="*/ 11742689 w 12192000"/>
              <a:gd name="connsiteY51" fmla="*/ 5466686 h 6048660"/>
              <a:gd name="connsiteX52" fmla="*/ 11741346 w 12192000"/>
              <a:gd name="connsiteY52" fmla="*/ 5583387 h 6048660"/>
              <a:gd name="connsiteX53" fmla="*/ 11768880 w 12192000"/>
              <a:gd name="connsiteY53" fmla="*/ 5572269 h 6048660"/>
              <a:gd name="connsiteX54" fmla="*/ 11757240 w 12192000"/>
              <a:gd name="connsiteY54" fmla="*/ 5571373 h 6048660"/>
              <a:gd name="connsiteX55" fmla="*/ 11747913 w 12192000"/>
              <a:gd name="connsiteY55" fmla="*/ 5559211 h 6048660"/>
              <a:gd name="connsiteX56" fmla="*/ 11761567 w 12192000"/>
              <a:gd name="connsiteY56" fmla="*/ 5478998 h 6048660"/>
              <a:gd name="connsiteX57" fmla="*/ 11761195 w 12192000"/>
              <a:gd name="connsiteY57" fmla="*/ 5443331 h 6048660"/>
              <a:gd name="connsiteX58" fmla="*/ 11721125 w 12192000"/>
              <a:gd name="connsiteY58" fmla="*/ 5457583 h 6048660"/>
              <a:gd name="connsiteX59" fmla="*/ 11659865 w 12192000"/>
              <a:gd name="connsiteY59" fmla="*/ 5532349 h 6048660"/>
              <a:gd name="connsiteX60" fmla="*/ 11679414 w 12192000"/>
              <a:gd name="connsiteY60" fmla="*/ 5462582 h 6048660"/>
              <a:gd name="connsiteX61" fmla="*/ 11682026 w 12192000"/>
              <a:gd name="connsiteY61" fmla="*/ 5426542 h 6048660"/>
              <a:gd name="connsiteX62" fmla="*/ 11653821 w 12192000"/>
              <a:gd name="connsiteY62" fmla="*/ 5475640 h 6048660"/>
              <a:gd name="connsiteX63" fmla="*/ 11632779 w 12192000"/>
              <a:gd name="connsiteY63" fmla="*/ 5544138 h 6048660"/>
              <a:gd name="connsiteX64" fmla="*/ 11589501 w 12192000"/>
              <a:gd name="connsiteY64" fmla="*/ 5558912 h 6048660"/>
              <a:gd name="connsiteX65" fmla="*/ 11568086 w 12192000"/>
              <a:gd name="connsiteY65" fmla="*/ 5495488 h 6048660"/>
              <a:gd name="connsiteX66" fmla="*/ 11628153 w 12192000"/>
              <a:gd name="connsiteY66" fmla="*/ 5486161 h 6048660"/>
              <a:gd name="connsiteX67" fmla="*/ 11629794 w 12192000"/>
              <a:gd name="connsiteY67" fmla="*/ 5402889 h 6048660"/>
              <a:gd name="connsiteX68" fmla="*/ 9999120 w 12192000"/>
              <a:gd name="connsiteY68" fmla="*/ 5396397 h 6048660"/>
              <a:gd name="connsiteX69" fmla="*/ 9910625 w 12192000"/>
              <a:gd name="connsiteY69" fmla="*/ 5533766 h 6048660"/>
              <a:gd name="connsiteX70" fmla="*/ 9910625 w 12192000"/>
              <a:gd name="connsiteY70" fmla="*/ 5533916 h 6048660"/>
              <a:gd name="connsiteX71" fmla="*/ 9895477 w 12192000"/>
              <a:gd name="connsiteY71" fmla="*/ 5550033 h 6048660"/>
              <a:gd name="connsiteX72" fmla="*/ 9868317 w 12192000"/>
              <a:gd name="connsiteY72" fmla="*/ 5562718 h 6048660"/>
              <a:gd name="connsiteX73" fmla="*/ 9864810 w 12192000"/>
              <a:gd name="connsiteY73" fmla="*/ 5521231 h 6048660"/>
              <a:gd name="connsiteX74" fmla="*/ 9888613 w 12192000"/>
              <a:gd name="connsiteY74" fmla="*/ 5438779 h 6048660"/>
              <a:gd name="connsiteX75" fmla="*/ 9895477 w 12192000"/>
              <a:gd name="connsiteY75" fmla="*/ 5409306 h 6048660"/>
              <a:gd name="connsiteX76" fmla="*/ 9868018 w 12192000"/>
              <a:gd name="connsiteY76" fmla="*/ 5429452 h 6048660"/>
              <a:gd name="connsiteX77" fmla="*/ 9844962 w 12192000"/>
              <a:gd name="connsiteY77" fmla="*/ 5507352 h 6048660"/>
              <a:gd name="connsiteX78" fmla="*/ 9863765 w 12192000"/>
              <a:gd name="connsiteY78" fmla="*/ 5580327 h 6048660"/>
              <a:gd name="connsiteX79" fmla="*/ 9914729 w 12192000"/>
              <a:gd name="connsiteY79" fmla="*/ 5547720 h 6048660"/>
              <a:gd name="connsiteX80" fmla="*/ 10025012 w 12192000"/>
              <a:gd name="connsiteY80" fmla="*/ 5533319 h 6048660"/>
              <a:gd name="connsiteX81" fmla="*/ 10027176 w 12192000"/>
              <a:gd name="connsiteY81" fmla="*/ 5524215 h 6048660"/>
              <a:gd name="connsiteX82" fmla="*/ 9960991 w 12192000"/>
              <a:gd name="connsiteY82" fmla="*/ 5557495 h 6048660"/>
              <a:gd name="connsiteX83" fmla="*/ 9937636 w 12192000"/>
              <a:gd name="connsiteY83" fmla="*/ 5492802 h 6048660"/>
              <a:gd name="connsiteX84" fmla="*/ 9999120 w 12192000"/>
              <a:gd name="connsiteY84" fmla="*/ 5481982 h 6048660"/>
              <a:gd name="connsiteX85" fmla="*/ 9999120 w 12192000"/>
              <a:gd name="connsiteY85" fmla="*/ 5396397 h 6048660"/>
              <a:gd name="connsiteX86" fmla="*/ 10762002 w 12192000"/>
              <a:gd name="connsiteY86" fmla="*/ 5393039 h 6048660"/>
              <a:gd name="connsiteX87" fmla="*/ 10755510 w 12192000"/>
              <a:gd name="connsiteY87" fmla="*/ 5434974 h 6048660"/>
              <a:gd name="connsiteX88" fmla="*/ 10718500 w 12192000"/>
              <a:gd name="connsiteY88" fmla="*/ 5502353 h 6048660"/>
              <a:gd name="connsiteX89" fmla="*/ 10684773 w 12192000"/>
              <a:gd name="connsiteY89" fmla="*/ 5531752 h 6048660"/>
              <a:gd name="connsiteX90" fmla="*/ 10678655 w 12192000"/>
              <a:gd name="connsiteY90" fmla="*/ 5496682 h 6048660"/>
              <a:gd name="connsiteX91" fmla="*/ 10741184 w 12192000"/>
              <a:gd name="connsiteY91" fmla="*/ 5393636 h 6048660"/>
              <a:gd name="connsiteX92" fmla="*/ 10762002 w 12192000"/>
              <a:gd name="connsiteY92" fmla="*/ 5393039 h 6048660"/>
              <a:gd name="connsiteX93" fmla="*/ 11017625 w 12192000"/>
              <a:gd name="connsiteY93" fmla="*/ 5388798 h 6048660"/>
              <a:gd name="connsiteX94" fmla="*/ 11032562 w 12192000"/>
              <a:gd name="connsiteY94" fmla="*/ 5389234 h 6048660"/>
              <a:gd name="connsiteX95" fmla="*/ 10976450 w 12192000"/>
              <a:gd name="connsiteY95" fmla="*/ 5442585 h 6048660"/>
              <a:gd name="connsiteX96" fmla="*/ 11017625 w 12192000"/>
              <a:gd name="connsiteY96" fmla="*/ 5388798 h 6048660"/>
              <a:gd name="connsiteX97" fmla="*/ 10747517 w 12192000"/>
              <a:gd name="connsiteY97" fmla="*/ 5371130 h 6048660"/>
              <a:gd name="connsiteX98" fmla="*/ 10724842 w 12192000"/>
              <a:gd name="connsiteY98" fmla="*/ 5385354 h 6048660"/>
              <a:gd name="connsiteX99" fmla="*/ 10660672 w 12192000"/>
              <a:gd name="connsiteY99" fmla="*/ 5507800 h 6048660"/>
              <a:gd name="connsiteX100" fmla="*/ 10690146 w 12192000"/>
              <a:gd name="connsiteY100" fmla="*/ 5547197 h 6048660"/>
              <a:gd name="connsiteX101" fmla="*/ 10736483 w 12192000"/>
              <a:gd name="connsiteY101" fmla="*/ 5503099 h 6048660"/>
              <a:gd name="connsiteX102" fmla="*/ 10759092 w 12192000"/>
              <a:gd name="connsiteY102" fmla="*/ 5543467 h 6048660"/>
              <a:gd name="connsiteX103" fmla="*/ 10765583 w 12192000"/>
              <a:gd name="connsiteY103" fmla="*/ 5527499 h 6048660"/>
              <a:gd name="connsiteX104" fmla="*/ 10781850 w 12192000"/>
              <a:gd name="connsiteY104" fmla="*/ 5410425 h 6048660"/>
              <a:gd name="connsiteX105" fmla="*/ 10771926 w 12192000"/>
              <a:gd name="connsiteY105" fmla="*/ 5374758 h 6048660"/>
              <a:gd name="connsiteX106" fmla="*/ 10747517 w 12192000"/>
              <a:gd name="connsiteY106" fmla="*/ 5371130 h 6048660"/>
              <a:gd name="connsiteX107" fmla="*/ 11221648 w 12192000"/>
              <a:gd name="connsiteY107" fmla="*/ 5370538 h 6048660"/>
              <a:gd name="connsiteX108" fmla="*/ 11204628 w 12192000"/>
              <a:gd name="connsiteY108" fmla="*/ 5394755 h 6048660"/>
              <a:gd name="connsiteX109" fmla="*/ 11181646 w 12192000"/>
              <a:gd name="connsiteY109" fmla="*/ 5472581 h 6048660"/>
              <a:gd name="connsiteX110" fmla="*/ 11200076 w 12192000"/>
              <a:gd name="connsiteY110" fmla="*/ 5545556 h 6048660"/>
              <a:gd name="connsiteX111" fmla="*/ 11248801 w 12192000"/>
              <a:gd name="connsiteY111" fmla="*/ 5515858 h 6048660"/>
              <a:gd name="connsiteX112" fmla="*/ 11247981 w 12192000"/>
              <a:gd name="connsiteY112" fmla="*/ 5518395 h 6048660"/>
              <a:gd name="connsiteX113" fmla="*/ 11274246 w 12192000"/>
              <a:gd name="connsiteY113" fmla="*/ 5534438 h 6048660"/>
              <a:gd name="connsiteX114" fmla="*/ 11358786 w 12192000"/>
              <a:gd name="connsiteY114" fmla="*/ 5438481 h 6048660"/>
              <a:gd name="connsiteX115" fmla="*/ 11357443 w 12192000"/>
              <a:gd name="connsiteY115" fmla="*/ 5555181 h 6048660"/>
              <a:gd name="connsiteX116" fmla="*/ 11384977 w 12192000"/>
              <a:gd name="connsiteY116" fmla="*/ 5544063 h 6048660"/>
              <a:gd name="connsiteX117" fmla="*/ 11373337 w 12192000"/>
              <a:gd name="connsiteY117" fmla="*/ 5543168 h 6048660"/>
              <a:gd name="connsiteX118" fmla="*/ 11364009 w 12192000"/>
              <a:gd name="connsiteY118" fmla="*/ 5531006 h 6048660"/>
              <a:gd name="connsiteX119" fmla="*/ 11377664 w 12192000"/>
              <a:gd name="connsiteY119" fmla="*/ 5450793 h 6048660"/>
              <a:gd name="connsiteX120" fmla="*/ 11377291 w 12192000"/>
              <a:gd name="connsiteY120" fmla="*/ 5415126 h 6048660"/>
              <a:gd name="connsiteX121" fmla="*/ 11337222 w 12192000"/>
              <a:gd name="connsiteY121" fmla="*/ 5429378 h 6048660"/>
              <a:gd name="connsiteX122" fmla="*/ 11275962 w 12192000"/>
              <a:gd name="connsiteY122" fmla="*/ 5504144 h 6048660"/>
              <a:gd name="connsiteX123" fmla="*/ 11295511 w 12192000"/>
              <a:gd name="connsiteY123" fmla="*/ 5434377 h 6048660"/>
              <a:gd name="connsiteX124" fmla="*/ 11298123 w 12192000"/>
              <a:gd name="connsiteY124" fmla="*/ 5398337 h 6048660"/>
              <a:gd name="connsiteX125" fmla="*/ 11269918 w 12192000"/>
              <a:gd name="connsiteY125" fmla="*/ 5447435 h 6048660"/>
              <a:gd name="connsiteX126" fmla="*/ 11258203 w 12192000"/>
              <a:gd name="connsiteY126" fmla="*/ 5486161 h 6048660"/>
              <a:gd name="connsiteX127" fmla="*/ 11232087 w 12192000"/>
              <a:gd name="connsiteY127" fmla="*/ 5515336 h 6048660"/>
              <a:gd name="connsiteX128" fmla="*/ 11204927 w 12192000"/>
              <a:gd name="connsiteY128" fmla="*/ 5528021 h 6048660"/>
              <a:gd name="connsiteX129" fmla="*/ 11201420 w 12192000"/>
              <a:gd name="connsiteY129" fmla="*/ 5486534 h 6048660"/>
              <a:gd name="connsiteX130" fmla="*/ 11225222 w 12192000"/>
              <a:gd name="connsiteY130" fmla="*/ 5404082 h 6048660"/>
              <a:gd name="connsiteX131" fmla="*/ 11232087 w 12192000"/>
              <a:gd name="connsiteY131" fmla="*/ 5374609 h 6048660"/>
              <a:gd name="connsiteX132" fmla="*/ 11221648 w 12192000"/>
              <a:gd name="connsiteY132" fmla="*/ 5370538 h 6048660"/>
              <a:gd name="connsiteX133" fmla="*/ 11032040 w 12192000"/>
              <a:gd name="connsiteY133" fmla="*/ 5365058 h 6048660"/>
              <a:gd name="connsiteX134" fmla="*/ 10940634 w 12192000"/>
              <a:gd name="connsiteY134" fmla="*/ 5490116 h 6048660"/>
              <a:gd name="connsiteX135" fmla="*/ 10938694 w 12192000"/>
              <a:gd name="connsiteY135" fmla="*/ 5491683 h 6048660"/>
              <a:gd name="connsiteX136" fmla="*/ 10906609 w 12192000"/>
              <a:gd name="connsiteY136" fmla="*/ 5503994 h 6048660"/>
              <a:gd name="connsiteX137" fmla="*/ 10928919 w 12192000"/>
              <a:gd name="connsiteY137" fmla="*/ 5416767 h 6048660"/>
              <a:gd name="connsiteX138" fmla="*/ 10919741 w 12192000"/>
              <a:gd name="connsiteY138" fmla="*/ 5387741 h 6048660"/>
              <a:gd name="connsiteX139" fmla="*/ 10893625 w 12192000"/>
              <a:gd name="connsiteY139" fmla="*/ 5441316 h 6048660"/>
              <a:gd name="connsiteX140" fmla="*/ 10823113 w 12192000"/>
              <a:gd name="connsiteY140" fmla="*/ 5520335 h 6048660"/>
              <a:gd name="connsiteX141" fmla="*/ 10814756 w 12192000"/>
              <a:gd name="connsiteY141" fmla="*/ 5468477 h 6048660"/>
              <a:gd name="connsiteX142" fmla="*/ 10832813 w 12192000"/>
              <a:gd name="connsiteY142" fmla="*/ 5414753 h 6048660"/>
              <a:gd name="connsiteX143" fmla="*/ 10835723 w 12192000"/>
              <a:gd name="connsiteY143" fmla="*/ 5382220 h 6048660"/>
              <a:gd name="connsiteX144" fmla="*/ 10805130 w 12192000"/>
              <a:gd name="connsiteY144" fmla="*/ 5433332 h 6048660"/>
              <a:gd name="connsiteX145" fmla="*/ 10803787 w 12192000"/>
              <a:gd name="connsiteY145" fmla="*/ 5542720 h 6048660"/>
              <a:gd name="connsiteX146" fmla="*/ 10861690 w 12192000"/>
              <a:gd name="connsiteY146" fmla="*/ 5516978 h 6048660"/>
              <a:gd name="connsiteX147" fmla="*/ 10884149 w 12192000"/>
              <a:gd name="connsiteY147" fmla="*/ 5496682 h 6048660"/>
              <a:gd name="connsiteX148" fmla="*/ 10900714 w 12192000"/>
              <a:gd name="connsiteY148" fmla="*/ 5525857 h 6048660"/>
              <a:gd name="connsiteX149" fmla="*/ 10942500 w 12192000"/>
              <a:gd name="connsiteY149" fmla="*/ 5508844 h 6048660"/>
              <a:gd name="connsiteX150" fmla="*/ 11035994 w 12192000"/>
              <a:gd name="connsiteY150" fmla="*/ 5523917 h 6048660"/>
              <a:gd name="connsiteX151" fmla="*/ 11034278 w 12192000"/>
              <a:gd name="connsiteY151" fmla="*/ 5529439 h 6048660"/>
              <a:gd name="connsiteX152" fmla="*/ 11054649 w 12192000"/>
              <a:gd name="connsiteY152" fmla="*/ 5532125 h 6048660"/>
              <a:gd name="connsiteX153" fmla="*/ 11069497 w 12192000"/>
              <a:gd name="connsiteY153" fmla="*/ 5482132 h 6048660"/>
              <a:gd name="connsiteX154" fmla="*/ 11111581 w 12192000"/>
              <a:gd name="connsiteY154" fmla="*/ 5416618 h 6048660"/>
              <a:gd name="connsiteX155" fmla="*/ 11151128 w 12192000"/>
              <a:gd name="connsiteY155" fmla="*/ 5386548 h 6048660"/>
              <a:gd name="connsiteX156" fmla="*/ 11175080 w 12192000"/>
              <a:gd name="connsiteY156" fmla="*/ 5406993 h 6048660"/>
              <a:gd name="connsiteX157" fmla="*/ 11187317 w 12192000"/>
              <a:gd name="connsiteY157" fmla="*/ 5395129 h 6048660"/>
              <a:gd name="connsiteX158" fmla="*/ 11170081 w 12192000"/>
              <a:gd name="connsiteY158" fmla="*/ 5366700 h 6048660"/>
              <a:gd name="connsiteX159" fmla="*/ 11092106 w 12192000"/>
              <a:gd name="connsiteY159" fmla="*/ 5410052 h 6048660"/>
              <a:gd name="connsiteX160" fmla="*/ 11094270 w 12192000"/>
              <a:gd name="connsiteY160" fmla="*/ 5381250 h 6048660"/>
              <a:gd name="connsiteX161" fmla="*/ 11068602 w 12192000"/>
              <a:gd name="connsiteY161" fmla="*/ 5411768 h 6048660"/>
              <a:gd name="connsiteX162" fmla="*/ 11053380 w 12192000"/>
              <a:gd name="connsiteY162" fmla="*/ 5463403 h 6048660"/>
              <a:gd name="connsiteX163" fmla="*/ 11041516 w 12192000"/>
              <a:gd name="connsiteY163" fmla="*/ 5504964 h 6048660"/>
              <a:gd name="connsiteX164" fmla="*/ 10990627 w 12192000"/>
              <a:gd name="connsiteY164" fmla="*/ 5525335 h 6048660"/>
              <a:gd name="connsiteX165" fmla="*/ 10968615 w 12192000"/>
              <a:gd name="connsiteY165" fmla="*/ 5460194 h 6048660"/>
              <a:gd name="connsiteX166" fmla="*/ 11030323 w 12192000"/>
              <a:gd name="connsiteY166" fmla="*/ 5450643 h 6048660"/>
              <a:gd name="connsiteX167" fmla="*/ 11032040 w 12192000"/>
              <a:gd name="connsiteY167" fmla="*/ 5365058 h 6048660"/>
              <a:gd name="connsiteX168" fmla="*/ 9708115 w 12192000"/>
              <a:gd name="connsiteY168" fmla="*/ 5362819 h 6048660"/>
              <a:gd name="connsiteX169" fmla="*/ 9769300 w 12192000"/>
              <a:gd name="connsiteY169" fmla="*/ 5549361 h 6048660"/>
              <a:gd name="connsiteX170" fmla="*/ 9561866 w 12192000"/>
              <a:gd name="connsiteY170" fmla="*/ 5568090 h 6048660"/>
              <a:gd name="connsiteX171" fmla="*/ 9555300 w 12192000"/>
              <a:gd name="connsiteY171" fmla="*/ 5561748 h 6048660"/>
              <a:gd name="connsiteX172" fmla="*/ 9602905 w 12192000"/>
              <a:gd name="connsiteY172" fmla="*/ 5502353 h 6048660"/>
              <a:gd name="connsiteX173" fmla="*/ 9708115 w 12192000"/>
              <a:gd name="connsiteY173" fmla="*/ 5362819 h 6048660"/>
              <a:gd name="connsiteX174" fmla="*/ 9902454 w 12192000"/>
              <a:gd name="connsiteY174" fmla="*/ 5340948 h 6048660"/>
              <a:gd name="connsiteX175" fmla="*/ 9889956 w 12192000"/>
              <a:gd name="connsiteY175" fmla="*/ 5353716 h 6048660"/>
              <a:gd name="connsiteX176" fmla="*/ 9912938 w 12192000"/>
              <a:gd name="connsiteY176" fmla="*/ 5354985 h 6048660"/>
              <a:gd name="connsiteX177" fmla="*/ 9902454 w 12192000"/>
              <a:gd name="connsiteY177" fmla="*/ 5340948 h 6048660"/>
              <a:gd name="connsiteX178" fmla="*/ 10790207 w 12192000"/>
              <a:gd name="connsiteY178" fmla="*/ 5308032 h 6048660"/>
              <a:gd name="connsiteX179" fmla="*/ 10776701 w 12192000"/>
              <a:gd name="connsiteY179" fmla="*/ 5321258 h 6048660"/>
              <a:gd name="connsiteX180" fmla="*/ 10801026 w 12192000"/>
              <a:gd name="connsiteY180" fmla="*/ 5323123 h 6048660"/>
              <a:gd name="connsiteX181" fmla="*/ 10790207 w 12192000"/>
              <a:gd name="connsiteY181" fmla="*/ 5308032 h 6048660"/>
              <a:gd name="connsiteX182" fmla="*/ 10742900 w 12192000"/>
              <a:gd name="connsiteY182" fmla="*/ 5306391 h 6048660"/>
              <a:gd name="connsiteX183" fmla="*/ 10729394 w 12192000"/>
              <a:gd name="connsiteY183" fmla="*/ 5319616 h 6048660"/>
              <a:gd name="connsiteX184" fmla="*/ 10753719 w 12192000"/>
              <a:gd name="connsiteY184" fmla="*/ 5321482 h 6048660"/>
              <a:gd name="connsiteX185" fmla="*/ 10742900 w 12192000"/>
              <a:gd name="connsiteY185" fmla="*/ 5306391 h 6048660"/>
              <a:gd name="connsiteX186" fmla="*/ 11247318 w 12192000"/>
              <a:gd name="connsiteY186" fmla="*/ 5302287 h 6048660"/>
              <a:gd name="connsiteX187" fmla="*/ 11233878 w 12192000"/>
              <a:gd name="connsiteY187" fmla="*/ 5315512 h 6048660"/>
              <a:gd name="connsiteX188" fmla="*/ 11258128 w 12192000"/>
              <a:gd name="connsiteY188" fmla="*/ 5317378 h 6048660"/>
              <a:gd name="connsiteX189" fmla="*/ 11247318 w 12192000"/>
              <a:gd name="connsiteY189" fmla="*/ 5302287 h 6048660"/>
              <a:gd name="connsiteX190" fmla="*/ 9525528 w 12192000"/>
              <a:gd name="connsiteY190" fmla="*/ 5280368 h 6048660"/>
              <a:gd name="connsiteX191" fmla="*/ 9290112 w 12192000"/>
              <a:gd name="connsiteY191" fmla="*/ 5455344 h 6048660"/>
              <a:gd name="connsiteX192" fmla="*/ 9316675 w 12192000"/>
              <a:gd name="connsiteY192" fmla="*/ 5453926 h 6048660"/>
              <a:gd name="connsiteX193" fmla="*/ 9649466 w 12192000"/>
              <a:gd name="connsiteY193" fmla="*/ 5325287 h 6048660"/>
              <a:gd name="connsiteX194" fmla="*/ 9691774 w 12192000"/>
              <a:gd name="connsiteY194" fmla="*/ 5350433 h 6048660"/>
              <a:gd name="connsiteX195" fmla="*/ 9669090 w 12192000"/>
              <a:gd name="connsiteY195" fmla="*/ 5372967 h 6048660"/>
              <a:gd name="connsiteX196" fmla="*/ 9555673 w 12192000"/>
              <a:gd name="connsiteY196" fmla="*/ 5528021 h 6048660"/>
              <a:gd name="connsiteX197" fmla="*/ 9540749 w 12192000"/>
              <a:gd name="connsiteY197" fmla="*/ 5546451 h 6048660"/>
              <a:gd name="connsiteX198" fmla="*/ 9496278 w 12192000"/>
              <a:gd name="connsiteY198" fmla="*/ 5515858 h 6048660"/>
              <a:gd name="connsiteX199" fmla="*/ 9427854 w 12192000"/>
              <a:gd name="connsiteY199" fmla="*/ 5538766 h 6048660"/>
              <a:gd name="connsiteX200" fmla="*/ 9490831 w 12192000"/>
              <a:gd name="connsiteY200" fmla="*/ 5605772 h 6048660"/>
              <a:gd name="connsiteX201" fmla="*/ 9540600 w 12192000"/>
              <a:gd name="connsiteY201" fmla="*/ 5575850 h 6048660"/>
              <a:gd name="connsiteX202" fmla="*/ 9670135 w 12192000"/>
              <a:gd name="connsiteY202" fmla="*/ 5620695 h 6048660"/>
              <a:gd name="connsiteX203" fmla="*/ 9805116 w 12192000"/>
              <a:gd name="connsiteY203" fmla="*/ 5526678 h 6048660"/>
              <a:gd name="connsiteX204" fmla="*/ 9722814 w 12192000"/>
              <a:gd name="connsiteY204" fmla="*/ 5348941 h 6048660"/>
              <a:gd name="connsiteX205" fmla="*/ 9742886 w 12192000"/>
              <a:gd name="connsiteY205" fmla="*/ 5332600 h 6048660"/>
              <a:gd name="connsiteX206" fmla="*/ 9838619 w 12192000"/>
              <a:gd name="connsiteY206" fmla="*/ 5306932 h 6048660"/>
              <a:gd name="connsiteX207" fmla="*/ 9856901 w 12192000"/>
              <a:gd name="connsiteY207" fmla="*/ 5296038 h 6048660"/>
              <a:gd name="connsiteX208" fmla="*/ 9706772 w 12192000"/>
              <a:gd name="connsiteY208" fmla="*/ 5337301 h 6048660"/>
              <a:gd name="connsiteX209" fmla="*/ 9705279 w 12192000"/>
              <a:gd name="connsiteY209" fmla="*/ 5336256 h 6048660"/>
              <a:gd name="connsiteX210" fmla="*/ 9525528 w 12192000"/>
              <a:gd name="connsiteY210" fmla="*/ 5280368 h 6048660"/>
              <a:gd name="connsiteX211" fmla="*/ 10504331 w 12192000"/>
              <a:gd name="connsiteY211" fmla="*/ 5254299 h 6048660"/>
              <a:gd name="connsiteX212" fmla="*/ 10507633 w 12192000"/>
              <a:gd name="connsiteY212" fmla="*/ 5268131 h 6048660"/>
              <a:gd name="connsiteX213" fmla="*/ 10456446 w 12192000"/>
              <a:gd name="connsiteY213" fmla="*/ 5336853 h 6048660"/>
              <a:gd name="connsiteX214" fmla="*/ 10548075 w 12192000"/>
              <a:gd name="connsiteY214" fmla="*/ 5349463 h 6048660"/>
              <a:gd name="connsiteX215" fmla="*/ 10648510 w 12192000"/>
              <a:gd name="connsiteY215" fmla="*/ 5402963 h 6048660"/>
              <a:gd name="connsiteX216" fmla="*/ 10409363 w 12192000"/>
              <a:gd name="connsiteY216" fmla="*/ 5548466 h 6048660"/>
              <a:gd name="connsiteX217" fmla="*/ 10121268 w 12192000"/>
              <a:gd name="connsiteY217" fmla="*/ 5547570 h 6048660"/>
              <a:gd name="connsiteX218" fmla="*/ 10346834 w 12192000"/>
              <a:gd name="connsiteY218" fmla="*/ 5406321 h 6048660"/>
              <a:gd name="connsiteX219" fmla="*/ 10276396 w 12192000"/>
              <a:gd name="connsiteY219" fmla="*/ 5519888 h 6048660"/>
              <a:gd name="connsiteX220" fmla="*/ 10310123 w 12192000"/>
              <a:gd name="connsiteY220" fmla="*/ 5518470 h 6048660"/>
              <a:gd name="connsiteX221" fmla="*/ 10357654 w 12192000"/>
              <a:gd name="connsiteY221" fmla="*/ 5437287 h 6048660"/>
              <a:gd name="connsiteX222" fmla="*/ 10376755 w 12192000"/>
              <a:gd name="connsiteY222" fmla="*/ 5405202 h 6048660"/>
              <a:gd name="connsiteX223" fmla="*/ 10463609 w 12192000"/>
              <a:gd name="connsiteY223" fmla="*/ 5429601 h 6048660"/>
              <a:gd name="connsiteX224" fmla="*/ 10464728 w 12192000"/>
              <a:gd name="connsiteY224" fmla="*/ 5455270 h 6048660"/>
              <a:gd name="connsiteX225" fmla="*/ 10469056 w 12192000"/>
              <a:gd name="connsiteY225" fmla="*/ 5396845 h 6048660"/>
              <a:gd name="connsiteX226" fmla="*/ 10386157 w 12192000"/>
              <a:gd name="connsiteY226" fmla="*/ 5389085 h 6048660"/>
              <a:gd name="connsiteX227" fmla="*/ 10414810 w 12192000"/>
              <a:gd name="connsiteY227" fmla="*/ 5338868 h 6048660"/>
              <a:gd name="connsiteX228" fmla="*/ 10464654 w 12192000"/>
              <a:gd name="connsiteY228" fmla="*/ 5257013 h 6048660"/>
              <a:gd name="connsiteX229" fmla="*/ 10466221 w 12192000"/>
              <a:gd name="connsiteY229" fmla="*/ 5254625 h 6048660"/>
              <a:gd name="connsiteX230" fmla="*/ 10504331 w 12192000"/>
              <a:gd name="connsiteY230" fmla="*/ 5254299 h 6048660"/>
              <a:gd name="connsiteX231" fmla="*/ 10498008 w 12192000"/>
              <a:gd name="connsiteY231" fmla="*/ 5185679 h 6048660"/>
              <a:gd name="connsiteX232" fmla="*/ 10447865 w 12192000"/>
              <a:gd name="connsiteY232" fmla="*/ 5239478 h 6048660"/>
              <a:gd name="connsiteX233" fmla="*/ 10444507 w 12192000"/>
              <a:gd name="connsiteY233" fmla="*/ 5240150 h 6048660"/>
              <a:gd name="connsiteX234" fmla="*/ 10444507 w 12192000"/>
              <a:gd name="connsiteY234" fmla="*/ 5240224 h 6048660"/>
              <a:gd name="connsiteX235" fmla="*/ 10316092 w 12192000"/>
              <a:gd name="connsiteY235" fmla="*/ 5315960 h 6048660"/>
              <a:gd name="connsiteX236" fmla="*/ 10338328 w 12192000"/>
              <a:gd name="connsiteY236" fmla="*/ 5324093 h 6048660"/>
              <a:gd name="connsiteX237" fmla="*/ 10435479 w 12192000"/>
              <a:gd name="connsiteY237" fmla="*/ 5260595 h 6048660"/>
              <a:gd name="connsiteX238" fmla="*/ 10432419 w 12192000"/>
              <a:gd name="connsiteY238" fmla="*/ 5266862 h 6048660"/>
              <a:gd name="connsiteX239" fmla="*/ 10383396 w 12192000"/>
              <a:gd name="connsiteY239" fmla="*/ 5347523 h 6048660"/>
              <a:gd name="connsiteX240" fmla="*/ 10356385 w 12192000"/>
              <a:gd name="connsiteY240" fmla="*/ 5389010 h 6048660"/>
              <a:gd name="connsiteX241" fmla="*/ 10106643 w 12192000"/>
              <a:gd name="connsiteY241" fmla="*/ 5577939 h 6048660"/>
              <a:gd name="connsiteX242" fmla="*/ 10412870 w 12192000"/>
              <a:gd name="connsiteY242" fmla="*/ 5564210 h 6048660"/>
              <a:gd name="connsiteX243" fmla="*/ 10679923 w 12192000"/>
              <a:gd name="connsiteY243" fmla="*/ 5377220 h 6048660"/>
              <a:gd name="connsiteX244" fmla="*/ 10588891 w 12192000"/>
              <a:gd name="connsiteY244" fmla="*/ 5335510 h 6048660"/>
              <a:gd name="connsiteX245" fmla="*/ 10493381 w 12192000"/>
              <a:gd name="connsiteY245" fmla="*/ 5318273 h 6048660"/>
              <a:gd name="connsiteX246" fmla="*/ 10543524 w 12192000"/>
              <a:gd name="connsiteY246" fmla="*/ 5255521 h 6048660"/>
              <a:gd name="connsiteX247" fmla="*/ 10475623 w 12192000"/>
              <a:gd name="connsiteY247" fmla="*/ 5236419 h 6048660"/>
              <a:gd name="connsiteX248" fmla="*/ 10498008 w 12192000"/>
              <a:gd name="connsiteY248" fmla="*/ 5185679 h 6048660"/>
              <a:gd name="connsiteX249" fmla="*/ 12192000 w 12192000"/>
              <a:gd name="connsiteY249" fmla="*/ 0 h 6048660"/>
              <a:gd name="connsiteX250" fmla="*/ 12192000 w 12192000"/>
              <a:gd name="connsiteY250" fmla="*/ 5940595 h 6048660"/>
              <a:gd name="connsiteX251" fmla="*/ 12192000 w 12192000"/>
              <a:gd name="connsiteY251" fmla="*/ 6048660 h 6048660"/>
              <a:gd name="connsiteX252" fmla="*/ 0 w 12192000"/>
              <a:gd name="connsiteY252" fmla="*/ 6048660 h 6048660"/>
              <a:gd name="connsiteX253" fmla="*/ 0 w 12192000"/>
              <a:gd name="connsiteY253" fmla="*/ 5940595 h 6048660"/>
              <a:gd name="connsiteX254" fmla="*/ 0 w 12192000"/>
              <a:gd name="connsiteY254" fmla="*/ 2731925 h 6048660"/>
              <a:gd name="connsiteX255" fmla="*/ 1593592 w 12192000"/>
              <a:gd name="connsiteY255" fmla="*/ 4329788 h 6048660"/>
              <a:gd name="connsiteX256" fmla="*/ 2582875 w 12192000"/>
              <a:gd name="connsiteY256" fmla="*/ 4753964 h 6048660"/>
              <a:gd name="connsiteX257" fmla="*/ 11122264 w 12192000"/>
              <a:gd name="connsiteY257" fmla="*/ 2475889 h 6048660"/>
              <a:gd name="connsiteX258" fmla="*/ 11652903 w 12192000"/>
              <a:gd name="connsiteY258" fmla="*/ 1987310 h 6048660"/>
              <a:gd name="connsiteX259" fmla="*/ 12167065 w 12192000"/>
              <a:gd name="connsiteY259" fmla="*/ 94740 h 604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12192000" h="6048660">
                <a:moveTo>
                  <a:pt x="11052783" y="5675918"/>
                </a:moveTo>
                <a:cubicBezTo>
                  <a:pt x="10872500" y="5672708"/>
                  <a:pt x="10691881" y="5680221"/>
                  <a:pt x="10512185" y="5692476"/>
                </a:cubicBezTo>
                <a:cubicBezTo>
                  <a:pt x="10200884" y="5713667"/>
                  <a:pt x="9889135" y="5749260"/>
                  <a:pt x="9581490" y="5802088"/>
                </a:cubicBezTo>
                <a:cubicBezTo>
                  <a:pt x="9580147" y="5802312"/>
                  <a:pt x="9578729" y="5802536"/>
                  <a:pt x="9577386" y="5802834"/>
                </a:cubicBezTo>
                <a:cubicBezTo>
                  <a:pt x="9560299" y="5805819"/>
                  <a:pt x="9538585" y="5823652"/>
                  <a:pt x="9569104" y="5818280"/>
                </a:cubicBezTo>
                <a:cubicBezTo>
                  <a:pt x="9851155" y="5768809"/>
                  <a:pt x="10137161" y="5736575"/>
                  <a:pt x="10422495" y="5714563"/>
                </a:cubicBezTo>
                <a:cubicBezTo>
                  <a:pt x="10663806" y="5695908"/>
                  <a:pt x="10906460" y="5686507"/>
                  <a:pt x="11148442" y="5697252"/>
                </a:cubicBezTo>
                <a:cubicBezTo>
                  <a:pt x="11355205" y="5706429"/>
                  <a:pt x="11572340" y="5726725"/>
                  <a:pt x="11765821" y="5805446"/>
                </a:cubicBezTo>
                <a:cubicBezTo>
                  <a:pt x="11772088" y="5807983"/>
                  <a:pt x="11778356" y="5810744"/>
                  <a:pt x="11784624" y="5813430"/>
                </a:cubicBezTo>
                <a:cubicBezTo>
                  <a:pt x="11792981" y="5817086"/>
                  <a:pt x="11804472" y="5813654"/>
                  <a:pt x="11812531" y="5810818"/>
                </a:cubicBezTo>
                <a:cubicBezTo>
                  <a:pt x="11813575" y="5810445"/>
                  <a:pt x="11832603" y="5801939"/>
                  <a:pt x="11825589" y="5798880"/>
                </a:cubicBezTo>
                <a:cubicBezTo>
                  <a:pt x="11640614" y="5718219"/>
                  <a:pt x="11432433" y="5695162"/>
                  <a:pt x="11232908" y="5682925"/>
                </a:cubicBezTo>
                <a:cubicBezTo>
                  <a:pt x="11172935" y="5679251"/>
                  <a:pt x="11112878" y="5676989"/>
                  <a:pt x="11052783" y="5675918"/>
                </a:cubicBezTo>
                <a:close/>
                <a:moveTo>
                  <a:pt x="11815814" y="5570086"/>
                </a:moveTo>
                <a:cubicBezTo>
                  <a:pt x="11809471" y="5569359"/>
                  <a:pt x="11802681" y="5573351"/>
                  <a:pt x="11802308" y="5583312"/>
                </a:cubicBezTo>
                <a:cubicBezTo>
                  <a:pt x="11801562" y="5604279"/>
                  <a:pt x="11823798" y="5605249"/>
                  <a:pt x="11826633" y="5585177"/>
                </a:cubicBezTo>
                <a:cubicBezTo>
                  <a:pt x="11828051" y="5576261"/>
                  <a:pt x="11822156" y="5570814"/>
                  <a:pt x="11815814" y="5570086"/>
                </a:cubicBezTo>
                <a:close/>
                <a:moveTo>
                  <a:pt x="9472454" y="5527632"/>
                </a:moveTo>
                <a:cubicBezTo>
                  <a:pt x="9477549" y="5526417"/>
                  <a:pt x="9482903" y="5526548"/>
                  <a:pt x="9488070" y="5528469"/>
                </a:cubicBezTo>
                <a:cubicBezTo>
                  <a:pt x="9500009" y="5532871"/>
                  <a:pt x="9513738" y="5551227"/>
                  <a:pt x="9522916" y="5560106"/>
                </a:cubicBezTo>
                <a:cubicBezTo>
                  <a:pt x="9523961" y="5561076"/>
                  <a:pt x="9525005" y="5562046"/>
                  <a:pt x="9525975" y="5563016"/>
                </a:cubicBezTo>
                <a:cubicBezTo>
                  <a:pt x="9516350" y="5573164"/>
                  <a:pt x="9505903" y="5582416"/>
                  <a:pt x="9493592" y="5589729"/>
                </a:cubicBezTo>
                <a:cubicBezTo>
                  <a:pt x="9470610" y="5603384"/>
                  <a:pt x="9447926" y="5588162"/>
                  <a:pt x="9445613" y="5562867"/>
                </a:cubicBezTo>
                <a:cubicBezTo>
                  <a:pt x="9444214" y="5547029"/>
                  <a:pt x="9457169" y="5531276"/>
                  <a:pt x="9472454" y="5527632"/>
                </a:cubicBezTo>
                <a:close/>
                <a:moveTo>
                  <a:pt x="11615418" y="5425966"/>
                </a:moveTo>
                <a:cubicBezTo>
                  <a:pt x="11621013" y="5422793"/>
                  <a:pt x="11626139" y="5422326"/>
                  <a:pt x="11629944" y="5426393"/>
                </a:cubicBezTo>
                <a:cubicBezTo>
                  <a:pt x="11643076" y="5440794"/>
                  <a:pt x="11609946" y="5501457"/>
                  <a:pt x="11575324" y="5478326"/>
                </a:cubicBezTo>
                <a:cubicBezTo>
                  <a:pt x="11577618" y="5469373"/>
                  <a:pt x="11598633" y="5435487"/>
                  <a:pt x="11615418" y="5425966"/>
                </a:cubicBezTo>
                <a:close/>
                <a:moveTo>
                  <a:pt x="9985159" y="5420352"/>
                </a:moveTo>
                <a:cubicBezTo>
                  <a:pt x="9990842" y="5416977"/>
                  <a:pt x="9996098" y="5416394"/>
                  <a:pt x="10000090" y="5420498"/>
                </a:cubicBezTo>
                <a:cubicBezTo>
                  <a:pt x="10013894" y="5435048"/>
                  <a:pt x="9981137" y="5498025"/>
                  <a:pt x="9945023" y="5474968"/>
                </a:cubicBezTo>
                <a:cubicBezTo>
                  <a:pt x="9947205" y="5465735"/>
                  <a:pt x="9968107" y="5430478"/>
                  <a:pt x="9985159" y="5420352"/>
                </a:cubicBezTo>
                <a:close/>
                <a:moveTo>
                  <a:pt x="11444819" y="5406321"/>
                </a:moveTo>
                <a:cubicBezTo>
                  <a:pt x="11431463" y="5397292"/>
                  <a:pt x="11421315" y="5437958"/>
                  <a:pt x="11416614" y="5455419"/>
                </a:cubicBezTo>
                <a:cubicBezTo>
                  <a:pt x="11410197" y="5479072"/>
                  <a:pt x="11401691" y="5502875"/>
                  <a:pt x="11394826" y="5526379"/>
                </a:cubicBezTo>
                <a:cubicBezTo>
                  <a:pt x="11388558" y="5547272"/>
                  <a:pt x="11405720" y="5557420"/>
                  <a:pt x="11421017" y="5542422"/>
                </a:cubicBezTo>
                <a:cubicBezTo>
                  <a:pt x="11451236" y="5512650"/>
                  <a:pt x="11494290" y="5443704"/>
                  <a:pt x="11505557" y="5446465"/>
                </a:cubicBezTo>
                <a:cubicBezTo>
                  <a:pt x="11514213" y="5448256"/>
                  <a:pt x="11470935" y="5547197"/>
                  <a:pt x="11504214" y="5563165"/>
                </a:cubicBezTo>
                <a:cubicBezTo>
                  <a:pt x="11523018" y="5570702"/>
                  <a:pt x="11532046" y="5555405"/>
                  <a:pt x="11531748" y="5552047"/>
                </a:cubicBezTo>
                <a:cubicBezTo>
                  <a:pt x="11531599" y="5546899"/>
                  <a:pt x="11524585" y="5549585"/>
                  <a:pt x="11520033" y="5551152"/>
                </a:cubicBezTo>
                <a:cubicBezTo>
                  <a:pt x="11517049" y="5552197"/>
                  <a:pt x="11512571" y="5552644"/>
                  <a:pt x="11510706" y="5538990"/>
                </a:cubicBezTo>
                <a:cubicBezTo>
                  <a:pt x="11508841" y="5524514"/>
                  <a:pt x="11517347" y="5487206"/>
                  <a:pt x="11524361" y="5458777"/>
                </a:cubicBezTo>
                <a:cubicBezTo>
                  <a:pt x="11527122" y="5447211"/>
                  <a:pt x="11532420" y="5432735"/>
                  <a:pt x="11523988" y="5423110"/>
                </a:cubicBezTo>
                <a:cubicBezTo>
                  <a:pt x="11512198" y="5409679"/>
                  <a:pt x="11493917" y="5426766"/>
                  <a:pt x="11483919" y="5437362"/>
                </a:cubicBezTo>
                <a:cubicBezTo>
                  <a:pt x="11465861" y="5457657"/>
                  <a:pt x="11438626" y="5491683"/>
                  <a:pt x="11422658" y="5512128"/>
                </a:cubicBezTo>
                <a:cubicBezTo>
                  <a:pt x="11429150" y="5488847"/>
                  <a:pt x="11435642" y="5465567"/>
                  <a:pt x="11442208" y="5442361"/>
                </a:cubicBezTo>
                <a:cubicBezTo>
                  <a:pt x="11445864" y="5429378"/>
                  <a:pt x="11452729" y="5411693"/>
                  <a:pt x="11444819" y="5406321"/>
                </a:cubicBezTo>
                <a:close/>
                <a:moveTo>
                  <a:pt x="11629794" y="5402889"/>
                </a:moveTo>
                <a:cubicBezTo>
                  <a:pt x="11584054" y="5408485"/>
                  <a:pt x="11536374" y="5491981"/>
                  <a:pt x="11541000" y="5534886"/>
                </a:cubicBezTo>
                <a:cubicBezTo>
                  <a:pt x="11545403" y="5577492"/>
                  <a:pt x="11598679" y="5578984"/>
                  <a:pt x="11630988" y="5559061"/>
                </a:cubicBezTo>
                <a:cubicBezTo>
                  <a:pt x="11633451" y="5570851"/>
                  <a:pt x="11646285" y="5574283"/>
                  <a:pt x="11658074" y="5562643"/>
                </a:cubicBezTo>
                <a:cubicBezTo>
                  <a:pt x="11688294" y="5532871"/>
                  <a:pt x="11731348" y="5463925"/>
                  <a:pt x="11742689" y="5466686"/>
                </a:cubicBezTo>
                <a:cubicBezTo>
                  <a:pt x="11751345" y="5468477"/>
                  <a:pt x="11708067" y="5567419"/>
                  <a:pt x="11741346" y="5583387"/>
                </a:cubicBezTo>
                <a:cubicBezTo>
                  <a:pt x="11760150" y="5590923"/>
                  <a:pt x="11769178" y="5575626"/>
                  <a:pt x="11768880" y="5572269"/>
                </a:cubicBezTo>
                <a:cubicBezTo>
                  <a:pt x="11768731" y="5567120"/>
                  <a:pt x="11761717" y="5569806"/>
                  <a:pt x="11757240" y="5571373"/>
                </a:cubicBezTo>
                <a:cubicBezTo>
                  <a:pt x="11754255" y="5572418"/>
                  <a:pt x="11749778" y="5572866"/>
                  <a:pt x="11747913" y="5559211"/>
                </a:cubicBezTo>
                <a:cubicBezTo>
                  <a:pt x="11746047" y="5544735"/>
                  <a:pt x="11754554" y="5507427"/>
                  <a:pt x="11761567" y="5478998"/>
                </a:cubicBezTo>
                <a:cubicBezTo>
                  <a:pt x="11764328" y="5467432"/>
                  <a:pt x="11769626" y="5452956"/>
                  <a:pt x="11761195" y="5443331"/>
                </a:cubicBezTo>
                <a:cubicBezTo>
                  <a:pt x="11749405" y="5429900"/>
                  <a:pt x="11731124" y="5446987"/>
                  <a:pt x="11721125" y="5457583"/>
                </a:cubicBezTo>
                <a:cubicBezTo>
                  <a:pt x="11703068" y="5477878"/>
                  <a:pt x="11675833" y="5511904"/>
                  <a:pt x="11659865" y="5532349"/>
                </a:cubicBezTo>
                <a:cubicBezTo>
                  <a:pt x="11666356" y="5509068"/>
                  <a:pt x="11672848" y="5485788"/>
                  <a:pt x="11679414" y="5462582"/>
                </a:cubicBezTo>
                <a:cubicBezTo>
                  <a:pt x="11683071" y="5449599"/>
                  <a:pt x="11689935" y="5431915"/>
                  <a:pt x="11682026" y="5426542"/>
                </a:cubicBezTo>
                <a:cubicBezTo>
                  <a:pt x="11668670" y="5417514"/>
                  <a:pt x="11658522" y="5458180"/>
                  <a:pt x="11653821" y="5475640"/>
                </a:cubicBezTo>
                <a:cubicBezTo>
                  <a:pt x="11647702" y="5498473"/>
                  <a:pt x="11639495" y="5521455"/>
                  <a:pt x="11632779" y="5544138"/>
                </a:cubicBezTo>
                <a:cubicBezTo>
                  <a:pt x="11621661" y="5552794"/>
                  <a:pt x="11608006" y="5560927"/>
                  <a:pt x="11589501" y="5558912"/>
                </a:cubicBezTo>
                <a:cubicBezTo>
                  <a:pt x="11559356" y="5555405"/>
                  <a:pt x="11549283" y="5525932"/>
                  <a:pt x="11568086" y="5495488"/>
                </a:cubicBezTo>
                <a:cubicBezTo>
                  <a:pt x="11590173" y="5504591"/>
                  <a:pt x="11611737" y="5504144"/>
                  <a:pt x="11628153" y="5486161"/>
                </a:cubicBezTo>
                <a:cubicBezTo>
                  <a:pt x="11662775" y="5447062"/>
                  <a:pt x="11664118" y="5397666"/>
                  <a:pt x="11629794" y="5402889"/>
                </a:cubicBezTo>
                <a:close/>
                <a:moveTo>
                  <a:pt x="9999120" y="5396397"/>
                </a:moveTo>
                <a:cubicBezTo>
                  <a:pt x="9952261" y="5403113"/>
                  <a:pt x="9904954" y="5489892"/>
                  <a:pt x="9910625" y="5533766"/>
                </a:cubicBezTo>
                <a:cubicBezTo>
                  <a:pt x="9910625" y="5533841"/>
                  <a:pt x="9910625" y="5533841"/>
                  <a:pt x="9910625" y="5533916"/>
                </a:cubicBezTo>
                <a:cubicBezTo>
                  <a:pt x="9905998" y="5539363"/>
                  <a:pt x="9901148" y="5544810"/>
                  <a:pt x="9895477" y="5550033"/>
                </a:cubicBezTo>
                <a:cubicBezTo>
                  <a:pt x="9892269" y="5553018"/>
                  <a:pt x="9876450" y="5568239"/>
                  <a:pt x="9868317" y="5562718"/>
                </a:cubicBezTo>
                <a:cubicBezTo>
                  <a:pt x="9859363" y="5552197"/>
                  <a:pt x="9862795" y="5534438"/>
                  <a:pt x="9864810" y="5521231"/>
                </a:cubicBezTo>
                <a:cubicBezTo>
                  <a:pt x="9868914" y="5493772"/>
                  <a:pt x="9876450" y="5463701"/>
                  <a:pt x="9888613" y="5438779"/>
                </a:cubicBezTo>
                <a:cubicBezTo>
                  <a:pt x="9892567" y="5430721"/>
                  <a:pt x="9905849" y="5417961"/>
                  <a:pt x="9895477" y="5409306"/>
                </a:cubicBezTo>
                <a:cubicBezTo>
                  <a:pt x="9879286" y="5395800"/>
                  <a:pt x="9872869" y="5418633"/>
                  <a:pt x="9868018" y="5429452"/>
                </a:cubicBezTo>
                <a:cubicBezTo>
                  <a:pt x="9857124" y="5453628"/>
                  <a:pt x="9848842" y="5481162"/>
                  <a:pt x="9844962" y="5507352"/>
                </a:cubicBezTo>
                <a:cubicBezTo>
                  <a:pt x="9842350" y="5525932"/>
                  <a:pt x="9832277" y="5577492"/>
                  <a:pt x="9863765" y="5580327"/>
                </a:cubicBezTo>
                <a:cubicBezTo>
                  <a:pt x="9881748" y="5581969"/>
                  <a:pt x="9903163" y="5562643"/>
                  <a:pt x="9914729" y="5547720"/>
                </a:cubicBezTo>
                <a:cubicBezTo>
                  <a:pt x="9933980" y="5587043"/>
                  <a:pt x="10008895" y="5570702"/>
                  <a:pt x="10025012" y="5533319"/>
                </a:cubicBezTo>
                <a:cubicBezTo>
                  <a:pt x="10027549" y="5530558"/>
                  <a:pt x="10028221" y="5527499"/>
                  <a:pt x="10027176" y="5524215"/>
                </a:cubicBezTo>
                <a:cubicBezTo>
                  <a:pt x="10011880" y="5531752"/>
                  <a:pt x="9994345" y="5560405"/>
                  <a:pt x="9960991" y="5557495"/>
                </a:cubicBezTo>
                <a:cubicBezTo>
                  <a:pt x="9930025" y="5554510"/>
                  <a:pt x="9918982" y="5524439"/>
                  <a:pt x="9937636" y="5492802"/>
                </a:cubicBezTo>
                <a:cubicBezTo>
                  <a:pt x="9960543" y="5501681"/>
                  <a:pt x="9982704" y="5500786"/>
                  <a:pt x="9999120" y="5481982"/>
                </a:cubicBezTo>
                <a:cubicBezTo>
                  <a:pt x="10033891" y="5441092"/>
                  <a:pt x="10034265" y="5390353"/>
                  <a:pt x="9999120" y="5396397"/>
                </a:cubicBezTo>
                <a:close/>
                <a:moveTo>
                  <a:pt x="10762002" y="5393039"/>
                </a:moveTo>
                <a:cubicBezTo>
                  <a:pt x="10771776" y="5402143"/>
                  <a:pt x="10762748" y="5418857"/>
                  <a:pt x="10755510" y="5434974"/>
                </a:cubicBezTo>
                <a:cubicBezTo>
                  <a:pt x="10743347" y="5461985"/>
                  <a:pt x="10735662" y="5479968"/>
                  <a:pt x="10718500" y="5502353"/>
                </a:cubicBezTo>
                <a:cubicBezTo>
                  <a:pt x="10706412" y="5519515"/>
                  <a:pt x="10695220" y="5532423"/>
                  <a:pt x="10684773" y="5531752"/>
                </a:cubicBezTo>
                <a:cubicBezTo>
                  <a:pt x="10672088" y="5527722"/>
                  <a:pt x="10676715" y="5505487"/>
                  <a:pt x="10678655" y="5496682"/>
                </a:cubicBezTo>
                <a:cubicBezTo>
                  <a:pt x="10685967" y="5463776"/>
                  <a:pt x="10711934" y="5411917"/>
                  <a:pt x="10741184" y="5393636"/>
                </a:cubicBezTo>
                <a:cubicBezTo>
                  <a:pt x="10749914" y="5388935"/>
                  <a:pt x="10757077" y="5388488"/>
                  <a:pt x="10762002" y="5393039"/>
                </a:cubicBezTo>
                <a:close/>
                <a:moveTo>
                  <a:pt x="11017625" y="5388798"/>
                </a:moveTo>
                <a:cubicBezTo>
                  <a:pt x="11023375" y="5385536"/>
                  <a:pt x="11028645" y="5385056"/>
                  <a:pt x="11032562" y="5389234"/>
                </a:cubicBezTo>
                <a:cubicBezTo>
                  <a:pt x="11046068" y="5404082"/>
                  <a:pt x="11012042" y="5466388"/>
                  <a:pt x="10976450" y="5442585"/>
                </a:cubicBezTo>
                <a:cubicBezTo>
                  <a:pt x="10978800" y="5433407"/>
                  <a:pt x="11000374" y="5398585"/>
                  <a:pt x="11017625" y="5388798"/>
                </a:cubicBezTo>
                <a:close/>
                <a:moveTo>
                  <a:pt x="10747517" y="5371130"/>
                </a:moveTo>
                <a:cubicBezTo>
                  <a:pt x="10739952" y="5373080"/>
                  <a:pt x="10732677" y="5378004"/>
                  <a:pt x="10724842" y="5385354"/>
                </a:cubicBezTo>
                <a:cubicBezTo>
                  <a:pt x="10692310" y="5415797"/>
                  <a:pt x="10666716" y="5463403"/>
                  <a:pt x="10660672" y="5507800"/>
                </a:cubicBezTo>
                <a:cubicBezTo>
                  <a:pt x="10657837" y="5527946"/>
                  <a:pt x="10664925" y="5554659"/>
                  <a:pt x="10690146" y="5547197"/>
                </a:cubicBezTo>
                <a:cubicBezTo>
                  <a:pt x="10711188" y="5541004"/>
                  <a:pt x="10723126" y="5518395"/>
                  <a:pt x="10736483" y="5503099"/>
                </a:cubicBezTo>
                <a:cubicBezTo>
                  <a:pt x="10735886" y="5521007"/>
                  <a:pt x="10742974" y="5535557"/>
                  <a:pt x="10759092" y="5543467"/>
                </a:cubicBezTo>
                <a:cubicBezTo>
                  <a:pt x="10773567" y="5550854"/>
                  <a:pt x="10797967" y="5544063"/>
                  <a:pt x="10765583" y="5527499"/>
                </a:cubicBezTo>
                <a:cubicBezTo>
                  <a:pt x="10738572" y="5507651"/>
                  <a:pt x="10772970" y="5437660"/>
                  <a:pt x="10781850" y="5410425"/>
                </a:cubicBezTo>
                <a:cubicBezTo>
                  <a:pt x="10787595" y="5392666"/>
                  <a:pt x="10788267" y="5383041"/>
                  <a:pt x="10771926" y="5374758"/>
                </a:cubicBezTo>
                <a:cubicBezTo>
                  <a:pt x="10762935" y="5370207"/>
                  <a:pt x="10755081" y="5369181"/>
                  <a:pt x="10747517" y="5371130"/>
                </a:cubicBezTo>
                <a:close/>
                <a:moveTo>
                  <a:pt x="11221648" y="5370538"/>
                </a:moveTo>
                <a:cubicBezTo>
                  <a:pt x="11212784" y="5371769"/>
                  <a:pt x="11208266" y="5386641"/>
                  <a:pt x="11204628" y="5394755"/>
                </a:cubicBezTo>
                <a:cubicBezTo>
                  <a:pt x="11193734" y="5418931"/>
                  <a:pt x="11185452" y="5446465"/>
                  <a:pt x="11181646" y="5472581"/>
                </a:cubicBezTo>
                <a:cubicBezTo>
                  <a:pt x="11178661" y="5491160"/>
                  <a:pt x="11168588" y="5542720"/>
                  <a:pt x="11200076" y="5545556"/>
                </a:cubicBezTo>
                <a:cubicBezTo>
                  <a:pt x="11216940" y="5547123"/>
                  <a:pt x="11236788" y="5530185"/>
                  <a:pt x="11248801" y="5515858"/>
                </a:cubicBezTo>
                <a:cubicBezTo>
                  <a:pt x="11248503" y="5516679"/>
                  <a:pt x="11248279" y="5517575"/>
                  <a:pt x="11247981" y="5518395"/>
                </a:cubicBezTo>
                <a:cubicBezTo>
                  <a:pt x="11241787" y="5539288"/>
                  <a:pt x="11258949" y="5549436"/>
                  <a:pt x="11274246" y="5534438"/>
                </a:cubicBezTo>
                <a:cubicBezTo>
                  <a:pt x="11304465" y="5504666"/>
                  <a:pt x="11347519" y="5435720"/>
                  <a:pt x="11358786" y="5438481"/>
                </a:cubicBezTo>
                <a:cubicBezTo>
                  <a:pt x="11367442" y="5440272"/>
                  <a:pt x="11324164" y="5539213"/>
                  <a:pt x="11357443" y="5555181"/>
                </a:cubicBezTo>
                <a:cubicBezTo>
                  <a:pt x="11376247" y="5562718"/>
                  <a:pt x="11385275" y="5547421"/>
                  <a:pt x="11384977" y="5544063"/>
                </a:cubicBezTo>
                <a:cubicBezTo>
                  <a:pt x="11384828" y="5538915"/>
                  <a:pt x="11377814" y="5541601"/>
                  <a:pt x="11373337" y="5543168"/>
                </a:cubicBezTo>
                <a:cubicBezTo>
                  <a:pt x="11370352" y="5544213"/>
                  <a:pt x="11365875" y="5544660"/>
                  <a:pt x="11364009" y="5531006"/>
                </a:cubicBezTo>
                <a:cubicBezTo>
                  <a:pt x="11362144" y="5516530"/>
                  <a:pt x="11370650" y="5479222"/>
                  <a:pt x="11377664" y="5450793"/>
                </a:cubicBezTo>
                <a:cubicBezTo>
                  <a:pt x="11380425" y="5439227"/>
                  <a:pt x="11385798" y="5424751"/>
                  <a:pt x="11377291" y="5415126"/>
                </a:cubicBezTo>
                <a:cubicBezTo>
                  <a:pt x="11365502" y="5401695"/>
                  <a:pt x="11347221" y="5418782"/>
                  <a:pt x="11337222" y="5429378"/>
                </a:cubicBezTo>
                <a:cubicBezTo>
                  <a:pt x="11319165" y="5449673"/>
                  <a:pt x="11291930" y="5483699"/>
                  <a:pt x="11275962" y="5504144"/>
                </a:cubicBezTo>
                <a:cubicBezTo>
                  <a:pt x="11282453" y="5480863"/>
                  <a:pt x="11288945" y="5457583"/>
                  <a:pt x="11295511" y="5434377"/>
                </a:cubicBezTo>
                <a:cubicBezTo>
                  <a:pt x="11299167" y="5421394"/>
                  <a:pt x="11306032" y="5403709"/>
                  <a:pt x="11298123" y="5398337"/>
                </a:cubicBezTo>
                <a:cubicBezTo>
                  <a:pt x="11284767" y="5389308"/>
                  <a:pt x="11274619" y="5429975"/>
                  <a:pt x="11269918" y="5447435"/>
                </a:cubicBezTo>
                <a:cubicBezTo>
                  <a:pt x="11266485" y="5460344"/>
                  <a:pt x="11262307" y="5473252"/>
                  <a:pt x="11258203" y="5486161"/>
                </a:cubicBezTo>
                <a:cubicBezTo>
                  <a:pt x="11249771" y="5496160"/>
                  <a:pt x="11242160" y="5505934"/>
                  <a:pt x="11232087" y="5515336"/>
                </a:cubicBezTo>
                <a:cubicBezTo>
                  <a:pt x="11228879" y="5518321"/>
                  <a:pt x="11213060" y="5533543"/>
                  <a:pt x="11204927" y="5528021"/>
                </a:cubicBezTo>
                <a:cubicBezTo>
                  <a:pt x="11195973" y="5517500"/>
                  <a:pt x="11199405" y="5499741"/>
                  <a:pt x="11201420" y="5486534"/>
                </a:cubicBezTo>
                <a:cubicBezTo>
                  <a:pt x="11205524" y="5459075"/>
                  <a:pt x="11213060" y="5429005"/>
                  <a:pt x="11225222" y="5404082"/>
                </a:cubicBezTo>
                <a:cubicBezTo>
                  <a:pt x="11229177" y="5396024"/>
                  <a:pt x="11242459" y="5383264"/>
                  <a:pt x="11232087" y="5374609"/>
                </a:cubicBezTo>
                <a:cubicBezTo>
                  <a:pt x="11228039" y="5371233"/>
                  <a:pt x="11224602" y="5370127"/>
                  <a:pt x="11221648" y="5370538"/>
                </a:cubicBezTo>
                <a:close/>
                <a:moveTo>
                  <a:pt x="11032040" y="5365058"/>
                </a:moveTo>
                <a:cubicBezTo>
                  <a:pt x="10988538" y="5370356"/>
                  <a:pt x="10943395" y="5444301"/>
                  <a:pt x="10940634" y="5490116"/>
                </a:cubicBezTo>
                <a:cubicBezTo>
                  <a:pt x="10939963" y="5490638"/>
                  <a:pt x="10939366" y="5491086"/>
                  <a:pt x="10938694" y="5491683"/>
                </a:cubicBezTo>
                <a:cubicBezTo>
                  <a:pt x="10933396" y="5496309"/>
                  <a:pt x="10911832" y="5514366"/>
                  <a:pt x="10906609" y="5503994"/>
                </a:cubicBezTo>
                <a:cubicBezTo>
                  <a:pt x="10892357" y="5475864"/>
                  <a:pt x="10916458" y="5440943"/>
                  <a:pt x="10928919" y="5416767"/>
                </a:cubicBezTo>
                <a:cubicBezTo>
                  <a:pt x="10940186" y="5393636"/>
                  <a:pt x="10935560" y="5362670"/>
                  <a:pt x="10919741" y="5387741"/>
                </a:cubicBezTo>
                <a:cubicBezTo>
                  <a:pt x="10908996" y="5404754"/>
                  <a:pt x="10900639" y="5422587"/>
                  <a:pt x="10893625" y="5441316"/>
                </a:cubicBezTo>
                <a:cubicBezTo>
                  <a:pt x="10883925" y="5467208"/>
                  <a:pt x="10851616" y="5511754"/>
                  <a:pt x="10823113" y="5520335"/>
                </a:cubicBezTo>
                <a:cubicBezTo>
                  <a:pt x="10798415" y="5527797"/>
                  <a:pt x="10810353" y="5482729"/>
                  <a:pt x="10814756" y="5468477"/>
                </a:cubicBezTo>
                <a:cubicBezTo>
                  <a:pt x="10820352" y="5450420"/>
                  <a:pt x="10826097" y="5432437"/>
                  <a:pt x="10832813" y="5414753"/>
                </a:cubicBezTo>
                <a:cubicBezTo>
                  <a:pt x="10835499" y="5405351"/>
                  <a:pt x="10850721" y="5383861"/>
                  <a:pt x="10835723" y="5382220"/>
                </a:cubicBezTo>
                <a:cubicBezTo>
                  <a:pt x="10822441" y="5380727"/>
                  <a:pt x="10808562" y="5423259"/>
                  <a:pt x="10805130" y="5433332"/>
                </a:cubicBezTo>
                <a:cubicBezTo>
                  <a:pt x="10794236" y="5465567"/>
                  <a:pt x="10777447" y="5521828"/>
                  <a:pt x="10803787" y="5542720"/>
                </a:cubicBezTo>
                <a:cubicBezTo>
                  <a:pt x="10826023" y="5553316"/>
                  <a:pt x="10845722" y="5533169"/>
                  <a:pt x="10861690" y="5516978"/>
                </a:cubicBezTo>
                <a:cubicBezTo>
                  <a:pt x="10870420" y="5508173"/>
                  <a:pt x="10879448" y="5496533"/>
                  <a:pt x="10884149" y="5496682"/>
                </a:cubicBezTo>
                <a:cubicBezTo>
                  <a:pt x="10888477" y="5496831"/>
                  <a:pt x="10891835" y="5522052"/>
                  <a:pt x="10900714" y="5525857"/>
                </a:cubicBezTo>
                <a:cubicBezTo>
                  <a:pt x="10916608" y="5532647"/>
                  <a:pt x="10931158" y="5518470"/>
                  <a:pt x="10942500" y="5508844"/>
                </a:cubicBezTo>
                <a:cubicBezTo>
                  <a:pt x="10953170" y="5545481"/>
                  <a:pt x="11005327" y="5544586"/>
                  <a:pt x="11035994" y="5523917"/>
                </a:cubicBezTo>
                <a:cubicBezTo>
                  <a:pt x="11035397" y="5525782"/>
                  <a:pt x="11034875" y="5527648"/>
                  <a:pt x="11034278" y="5529439"/>
                </a:cubicBezTo>
                <a:cubicBezTo>
                  <a:pt x="11031592" y="5537050"/>
                  <a:pt x="11051813" y="5540930"/>
                  <a:pt x="11054649" y="5532125"/>
                </a:cubicBezTo>
                <a:cubicBezTo>
                  <a:pt x="11058454" y="5518246"/>
                  <a:pt x="11065244" y="5495264"/>
                  <a:pt x="11069497" y="5482132"/>
                </a:cubicBezTo>
                <a:cubicBezTo>
                  <a:pt x="11080988" y="5456165"/>
                  <a:pt x="11091211" y="5437138"/>
                  <a:pt x="11111581" y="5416618"/>
                </a:cubicBezTo>
                <a:cubicBezTo>
                  <a:pt x="11125684" y="5402441"/>
                  <a:pt x="11132325" y="5394233"/>
                  <a:pt x="11151128" y="5386548"/>
                </a:cubicBezTo>
                <a:cubicBezTo>
                  <a:pt x="11169931" y="5378787"/>
                  <a:pt x="11168364" y="5395203"/>
                  <a:pt x="11175080" y="5406993"/>
                </a:cubicBezTo>
                <a:cubicBezTo>
                  <a:pt x="11181646" y="5417887"/>
                  <a:pt x="11186571" y="5399158"/>
                  <a:pt x="11187317" y="5395129"/>
                </a:cubicBezTo>
                <a:cubicBezTo>
                  <a:pt x="11189481" y="5383190"/>
                  <a:pt x="11184258" y="5369684"/>
                  <a:pt x="11170081" y="5366700"/>
                </a:cubicBezTo>
                <a:cubicBezTo>
                  <a:pt x="11135309" y="5359462"/>
                  <a:pt x="11113745" y="5387443"/>
                  <a:pt x="11092106" y="5410052"/>
                </a:cubicBezTo>
                <a:cubicBezTo>
                  <a:pt x="11094792" y="5401322"/>
                  <a:pt x="11100389" y="5389756"/>
                  <a:pt x="11094270" y="5381250"/>
                </a:cubicBezTo>
                <a:cubicBezTo>
                  <a:pt x="11080541" y="5361924"/>
                  <a:pt x="11072706" y="5392293"/>
                  <a:pt x="11068602" y="5411768"/>
                </a:cubicBezTo>
                <a:cubicBezTo>
                  <a:pt x="11062633" y="5430721"/>
                  <a:pt x="11056514" y="5452956"/>
                  <a:pt x="11053380" y="5463403"/>
                </a:cubicBezTo>
                <a:cubicBezTo>
                  <a:pt x="11049276" y="5477356"/>
                  <a:pt x="11045471" y="5491160"/>
                  <a:pt x="11041516" y="5504964"/>
                </a:cubicBezTo>
                <a:cubicBezTo>
                  <a:pt x="11028980" y="5515411"/>
                  <a:pt x="11013385" y="5527722"/>
                  <a:pt x="10990627" y="5525335"/>
                </a:cubicBezTo>
                <a:cubicBezTo>
                  <a:pt x="10959661" y="5521753"/>
                  <a:pt x="10949290" y="5491459"/>
                  <a:pt x="10968615" y="5460194"/>
                </a:cubicBezTo>
                <a:cubicBezTo>
                  <a:pt x="10991373" y="5469521"/>
                  <a:pt x="11013535" y="5469074"/>
                  <a:pt x="11030323" y="5450643"/>
                </a:cubicBezTo>
                <a:cubicBezTo>
                  <a:pt x="11065915" y="5410425"/>
                  <a:pt x="11067333" y="5359686"/>
                  <a:pt x="11032040" y="5365058"/>
                </a:cubicBezTo>
                <a:close/>
                <a:moveTo>
                  <a:pt x="9708115" y="5362819"/>
                </a:moveTo>
                <a:cubicBezTo>
                  <a:pt x="9765122" y="5408783"/>
                  <a:pt x="9805042" y="5476088"/>
                  <a:pt x="9769300" y="5549361"/>
                </a:cubicBezTo>
                <a:cubicBezTo>
                  <a:pt x="9731619" y="5626366"/>
                  <a:pt x="9617082" y="5618755"/>
                  <a:pt x="9561866" y="5568090"/>
                </a:cubicBezTo>
                <a:cubicBezTo>
                  <a:pt x="9559627" y="5566075"/>
                  <a:pt x="9557464" y="5563912"/>
                  <a:pt x="9555300" y="5561748"/>
                </a:cubicBezTo>
                <a:cubicBezTo>
                  <a:pt x="9573282" y="5543243"/>
                  <a:pt x="9588952" y="5521977"/>
                  <a:pt x="9602905" y="5502353"/>
                </a:cubicBezTo>
                <a:cubicBezTo>
                  <a:pt x="9636930" y="5454449"/>
                  <a:pt x="9666926" y="5404082"/>
                  <a:pt x="9708115" y="5362819"/>
                </a:cubicBezTo>
                <a:close/>
                <a:moveTo>
                  <a:pt x="9902454" y="5340948"/>
                </a:moveTo>
                <a:cubicBezTo>
                  <a:pt x="9896447" y="5340397"/>
                  <a:pt x="9890105" y="5344315"/>
                  <a:pt x="9889956" y="5353716"/>
                </a:cubicBezTo>
                <a:cubicBezTo>
                  <a:pt x="9889657" y="5373564"/>
                  <a:pt x="9910699" y="5374012"/>
                  <a:pt x="9912938" y="5354985"/>
                </a:cubicBezTo>
                <a:cubicBezTo>
                  <a:pt x="9914131" y="5346516"/>
                  <a:pt x="9908461" y="5341498"/>
                  <a:pt x="9902454" y="5340948"/>
                </a:cubicBezTo>
                <a:close/>
                <a:moveTo>
                  <a:pt x="10790207" y="5308032"/>
                </a:moveTo>
                <a:cubicBezTo>
                  <a:pt x="10783864" y="5307305"/>
                  <a:pt x="10777074" y="5311297"/>
                  <a:pt x="10776701" y="5321258"/>
                </a:cubicBezTo>
                <a:cubicBezTo>
                  <a:pt x="10776030" y="5342300"/>
                  <a:pt x="10798265" y="5343270"/>
                  <a:pt x="10801026" y="5323123"/>
                </a:cubicBezTo>
                <a:cubicBezTo>
                  <a:pt x="10802444" y="5314207"/>
                  <a:pt x="10796549" y="5308760"/>
                  <a:pt x="10790207" y="5308032"/>
                </a:cubicBezTo>
                <a:close/>
                <a:moveTo>
                  <a:pt x="10742900" y="5306391"/>
                </a:moveTo>
                <a:cubicBezTo>
                  <a:pt x="10736557" y="5305663"/>
                  <a:pt x="10729767" y="5309655"/>
                  <a:pt x="10729394" y="5319616"/>
                </a:cubicBezTo>
                <a:cubicBezTo>
                  <a:pt x="10728648" y="5340584"/>
                  <a:pt x="10750884" y="5341628"/>
                  <a:pt x="10753719" y="5321482"/>
                </a:cubicBezTo>
                <a:cubicBezTo>
                  <a:pt x="10755137" y="5312565"/>
                  <a:pt x="10749242" y="5307118"/>
                  <a:pt x="10742900" y="5306391"/>
                </a:cubicBezTo>
                <a:close/>
                <a:moveTo>
                  <a:pt x="11247318" y="5302287"/>
                </a:moveTo>
                <a:cubicBezTo>
                  <a:pt x="11240985" y="5301559"/>
                  <a:pt x="11234214" y="5305551"/>
                  <a:pt x="11233878" y="5315512"/>
                </a:cubicBezTo>
                <a:cubicBezTo>
                  <a:pt x="11233132" y="5336480"/>
                  <a:pt x="11255367" y="5337450"/>
                  <a:pt x="11258128" y="5317378"/>
                </a:cubicBezTo>
                <a:cubicBezTo>
                  <a:pt x="11259546" y="5308462"/>
                  <a:pt x="11253651" y="5303015"/>
                  <a:pt x="11247318" y="5302287"/>
                </a:cubicBezTo>
                <a:close/>
                <a:moveTo>
                  <a:pt x="9525528" y="5280368"/>
                </a:moveTo>
                <a:cubicBezTo>
                  <a:pt x="9417557" y="5277159"/>
                  <a:pt x="9275860" y="5323123"/>
                  <a:pt x="9290112" y="5455344"/>
                </a:cubicBezTo>
                <a:cubicBezTo>
                  <a:pt x="9291156" y="5465268"/>
                  <a:pt x="9317720" y="5463477"/>
                  <a:pt x="9316675" y="5453926"/>
                </a:cubicBezTo>
                <a:cubicBezTo>
                  <a:pt x="9297872" y="5279846"/>
                  <a:pt x="9538511" y="5270593"/>
                  <a:pt x="9649466" y="5325287"/>
                </a:cubicBezTo>
                <a:cubicBezTo>
                  <a:pt x="9663718" y="5332301"/>
                  <a:pt x="9678044" y="5340733"/>
                  <a:pt x="9691774" y="5350433"/>
                </a:cubicBezTo>
                <a:cubicBezTo>
                  <a:pt x="9683267" y="5358268"/>
                  <a:pt x="9675582" y="5365953"/>
                  <a:pt x="9669090" y="5372967"/>
                </a:cubicBezTo>
                <a:cubicBezTo>
                  <a:pt x="9625066" y="5420125"/>
                  <a:pt x="9596040" y="5478028"/>
                  <a:pt x="9555673" y="5528021"/>
                </a:cubicBezTo>
                <a:cubicBezTo>
                  <a:pt x="9550673" y="5534214"/>
                  <a:pt x="9545749" y="5540407"/>
                  <a:pt x="9540749" y="5546451"/>
                </a:cubicBezTo>
                <a:cubicBezTo>
                  <a:pt x="9527915" y="5533095"/>
                  <a:pt x="9514186" y="5520410"/>
                  <a:pt x="9496278" y="5515858"/>
                </a:cubicBezTo>
                <a:cubicBezTo>
                  <a:pt x="9470386" y="5509292"/>
                  <a:pt x="9444270" y="5518022"/>
                  <a:pt x="9427854" y="5538766"/>
                </a:cubicBezTo>
                <a:cubicBezTo>
                  <a:pt x="9394053" y="5581446"/>
                  <a:pt x="9451881" y="5619053"/>
                  <a:pt x="9490831" y="5605772"/>
                </a:cubicBezTo>
                <a:cubicBezTo>
                  <a:pt x="9509112" y="5599504"/>
                  <a:pt x="9525602" y="5588834"/>
                  <a:pt x="9540600" y="5575850"/>
                </a:cubicBezTo>
                <a:cubicBezTo>
                  <a:pt x="9577834" y="5606145"/>
                  <a:pt x="9618948" y="5621068"/>
                  <a:pt x="9670135" y="5620695"/>
                </a:cubicBezTo>
                <a:cubicBezTo>
                  <a:pt x="9731470" y="5620173"/>
                  <a:pt x="9785940" y="5585998"/>
                  <a:pt x="9805116" y="5526678"/>
                </a:cubicBezTo>
                <a:cubicBezTo>
                  <a:pt x="9828397" y="5454598"/>
                  <a:pt x="9777359" y="5390726"/>
                  <a:pt x="9722814" y="5348941"/>
                </a:cubicBezTo>
                <a:cubicBezTo>
                  <a:pt x="9729231" y="5343270"/>
                  <a:pt x="9735872" y="5337823"/>
                  <a:pt x="9742886" y="5332600"/>
                </a:cubicBezTo>
                <a:cubicBezTo>
                  <a:pt x="9765943" y="5315512"/>
                  <a:pt x="9808773" y="5291038"/>
                  <a:pt x="9838619" y="5306932"/>
                </a:cubicBezTo>
                <a:cubicBezTo>
                  <a:pt x="9846454" y="5311110"/>
                  <a:pt x="9870332" y="5303201"/>
                  <a:pt x="9856901" y="5296038"/>
                </a:cubicBezTo>
                <a:cubicBezTo>
                  <a:pt x="9807803" y="5269847"/>
                  <a:pt x="9749751" y="5301559"/>
                  <a:pt x="9706772" y="5337301"/>
                </a:cubicBezTo>
                <a:cubicBezTo>
                  <a:pt x="9706249" y="5336927"/>
                  <a:pt x="9705802" y="5336629"/>
                  <a:pt x="9705279" y="5336256"/>
                </a:cubicBezTo>
                <a:cubicBezTo>
                  <a:pt x="9651033" y="5299619"/>
                  <a:pt x="9590444" y="5282308"/>
                  <a:pt x="9525528" y="5280368"/>
                </a:cubicBezTo>
                <a:close/>
                <a:moveTo>
                  <a:pt x="10504331" y="5254299"/>
                </a:moveTo>
                <a:cubicBezTo>
                  <a:pt x="10510132" y="5256678"/>
                  <a:pt x="10510132" y="5261416"/>
                  <a:pt x="10507633" y="5268131"/>
                </a:cubicBezTo>
                <a:cubicBezTo>
                  <a:pt x="10500545" y="5287084"/>
                  <a:pt x="10439881" y="5327078"/>
                  <a:pt x="10456446" y="5336853"/>
                </a:cubicBezTo>
                <a:cubicBezTo>
                  <a:pt x="10482711" y="5343718"/>
                  <a:pt x="10526063" y="5346478"/>
                  <a:pt x="10548075" y="5349463"/>
                </a:cubicBezTo>
                <a:cubicBezTo>
                  <a:pt x="10581056" y="5353940"/>
                  <a:pt x="10659031" y="5354761"/>
                  <a:pt x="10648510" y="5402963"/>
                </a:cubicBezTo>
                <a:cubicBezTo>
                  <a:pt x="10634332" y="5452882"/>
                  <a:pt x="10489501" y="5519142"/>
                  <a:pt x="10409363" y="5548466"/>
                </a:cubicBezTo>
                <a:cubicBezTo>
                  <a:pt x="10333925" y="5576671"/>
                  <a:pt x="10126640" y="5632186"/>
                  <a:pt x="10121268" y="5547570"/>
                </a:cubicBezTo>
                <a:cubicBezTo>
                  <a:pt x="10115522" y="5459672"/>
                  <a:pt x="10292513" y="5411768"/>
                  <a:pt x="10346834" y="5406321"/>
                </a:cubicBezTo>
                <a:cubicBezTo>
                  <a:pt x="10336462" y="5429228"/>
                  <a:pt x="10271322" y="5510262"/>
                  <a:pt x="10276396" y="5519888"/>
                </a:cubicBezTo>
                <a:cubicBezTo>
                  <a:pt x="10287514" y="5525782"/>
                  <a:pt x="10299452" y="5530707"/>
                  <a:pt x="10310123" y="5518470"/>
                </a:cubicBezTo>
                <a:cubicBezTo>
                  <a:pt x="10319524" y="5507576"/>
                  <a:pt x="10349968" y="5448554"/>
                  <a:pt x="10357654" y="5437287"/>
                </a:cubicBezTo>
                <a:cubicBezTo>
                  <a:pt x="10363399" y="5428333"/>
                  <a:pt x="10369965" y="5414977"/>
                  <a:pt x="10376755" y="5405202"/>
                </a:cubicBezTo>
                <a:cubicBezTo>
                  <a:pt x="10398767" y="5404679"/>
                  <a:pt x="10491143" y="5402366"/>
                  <a:pt x="10463609" y="5429601"/>
                </a:cubicBezTo>
                <a:cubicBezTo>
                  <a:pt x="10446671" y="5440495"/>
                  <a:pt x="10445776" y="5454598"/>
                  <a:pt x="10464728" y="5455270"/>
                </a:cubicBezTo>
                <a:cubicBezTo>
                  <a:pt x="10491292" y="5456165"/>
                  <a:pt x="10505842" y="5413410"/>
                  <a:pt x="10469056" y="5396845"/>
                </a:cubicBezTo>
                <a:cubicBezTo>
                  <a:pt x="10450104" y="5388264"/>
                  <a:pt x="10398917" y="5388338"/>
                  <a:pt x="10386157" y="5389085"/>
                </a:cubicBezTo>
                <a:cubicBezTo>
                  <a:pt x="10394514" y="5374534"/>
                  <a:pt x="10404289" y="5357223"/>
                  <a:pt x="10414810" y="5338868"/>
                </a:cubicBezTo>
                <a:cubicBezTo>
                  <a:pt x="10432793" y="5309245"/>
                  <a:pt x="10450253" y="5280517"/>
                  <a:pt x="10464654" y="5257013"/>
                </a:cubicBezTo>
                <a:cubicBezTo>
                  <a:pt x="10465176" y="5256267"/>
                  <a:pt x="10465699" y="5255446"/>
                  <a:pt x="10466221" y="5254625"/>
                </a:cubicBezTo>
                <a:cubicBezTo>
                  <a:pt x="10486927" y="5251902"/>
                  <a:pt x="10498530" y="5251921"/>
                  <a:pt x="10504331" y="5254299"/>
                </a:cubicBezTo>
                <a:close/>
                <a:moveTo>
                  <a:pt x="10498008" y="5185679"/>
                </a:moveTo>
                <a:cubicBezTo>
                  <a:pt x="10483756" y="5177919"/>
                  <a:pt x="10460848" y="5216272"/>
                  <a:pt x="10447865" y="5239478"/>
                </a:cubicBezTo>
                <a:cubicBezTo>
                  <a:pt x="10446820" y="5239702"/>
                  <a:pt x="10445627" y="5239926"/>
                  <a:pt x="10444507" y="5240150"/>
                </a:cubicBezTo>
                <a:cubicBezTo>
                  <a:pt x="10444507" y="5240150"/>
                  <a:pt x="10444507" y="5240150"/>
                  <a:pt x="10444507" y="5240224"/>
                </a:cubicBezTo>
                <a:cubicBezTo>
                  <a:pt x="10394440" y="5250297"/>
                  <a:pt x="10341238" y="5272235"/>
                  <a:pt x="10316092" y="5315960"/>
                </a:cubicBezTo>
                <a:cubicBezTo>
                  <a:pt x="10309003" y="5328347"/>
                  <a:pt x="10332881" y="5333570"/>
                  <a:pt x="10338328" y="5324093"/>
                </a:cubicBezTo>
                <a:cubicBezTo>
                  <a:pt x="10357654" y="5290441"/>
                  <a:pt x="10397499" y="5270892"/>
                  <a:pt x="10435479" y="5260595"/>
                </a:cubicBezTo>
                <a:cubicBezTo>
                  <a:pt x="10434956" y="5261938"/>
                  <a:pt x="10433837" y="5264102"/>
                  <a:pt x="10432419" y="5266862"/>
                </a:cubicBezTo>
                <a:cubicBezTo>
                  <a:pt x="10417421" y="5291411"/>
                  <a:pt x="10400483" y="5319393"/>
                  <a:pt x="10383396" y="5347523"/>
                </a:cubicBezTo>
                <a:cubicBezTo>
                  <a:pt x="10371756" y="5365879"/>
                  <a:pt x="10361384" y="5381847"/>
                  <a:pt x="10356385" y="5389010"/>
                </a:cubicBezTo>
                <a:cubicBezTo>
                  <a:pt x="10096868" y="5437660"/>
                  <a:pt x="10093062" y="5545854"/>
                  <a:pt x="10106643" y="5577939"/>
                </a:cubicBezTo>
                <a:cubicBezTo>
                  <a:pt x="10134624" y="5644274"/>
                  <a:pt x="10339969" y="5591445"/>
                  <a:pt x="10412870" y="5564210"/>
                </a:cubicBezTo>
                <a:cubicBezTo>
                  <a:pt x="10466594" y="5544138"/>
                  <a:pt x="10680968" y="5464671"/>
                  <a:pt x="10679923" y="5377220"/>
                </a:cubicBezTo>
                <a:cubicBezTo>
                  <a:pt x="10679625" y="5347672"/>
                  <a:pt x="10620603" y="5340061"/>
                  <a:pt x="10588891" y="5335510"/>
                </a:cubicBezTo>
                <a:cubicBezTo>
                  <a:pt x="10557104" y="5330884"/>
                  <a:pt x="10476369" y="5330361"/>
                  <a:pt x="10493381" y="5318273"/>
                </a:cubicBezTo>
                <a:cubicBezTo>
                  <a:pt x="10509200" y="5302455"/>
                  <a:pt x="10542628" y="5282457"/>
                  <a:pt x="10543524" y="5255521"/>
                </a:cubicBezTo>
                <a:cubicBezTo>
                  <a:pt x="10544568" y="5226346"/>
                  <a:pt x="10494426" y="5233359"/>
                  <a:pt x="10475623" y="5236419"/>
                </a:cubicBezTo>
                <a:cubicBezTo>
                  <a:pt x="10483084" y="5221943"/>
                  <a:pt x="10506887" y="5192246"/>
                  <a:pt x="10498008" y="5185679"/>
                </a:cubicBezTo>
                <a:close/>
                <a:moveTo>
                  <a:pt x="12192000" y="0"/>
                </a:moveTo>
                <a:lnTo>
                  <a:pt x="12192000" y="5940595"/>
                </a:lnTo>
                <a:lnTo>
                  <a:pt x="12192000" y="6048660"/>
                </a:lnTo>
                <a:lnTo>
                  <a:pt x="0" y="6048660"/>
                </a:lnTo>
                <a:lnTo>
                  <a:pt x="0" y="5940595"/>
                </a:lnTo>
                <a:lnTo>
                  <a:pt x="0" y="2731925"/>
                </a:lnTo>
                <a:lnTo>
                  <a:pt x="1593592" y="4329788"/>
                </a:lnTo>
                <a:cubicBezTo>
                  <a:pt x="1953198" y="4728892"/>
                  <a:pt x="2222518" y="4850097"/>
                  <a:pt x="2582875" y="4753964"/>
                </a:cubicBezTo>
                <a:lnTo>
                  <a:pt x="11122264" y="2475889"/>
                </a:lnTo>
                <a:cubicBezTo>
                  <a:pt x="11482621" y="2379755"/>
                  <a:pt x="11596411" y="2122431"/>
                  <a:pt x="11652903" y="1987310"/>
                </a:cubicBezTo>
                <a:cubicBezTo>
                  <a:pt x="11897928" y="1089736"/>
                  <a:pt x="12057997" y="506988"/>
                  <a:pt x="12167065" y="9474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24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88FD726-5A25-D912-5740-95FB812ED9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1090541" y="2386710"/>
            <a:ext cx="1946147" cy="16864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  <a:latin typeface="Univers LT Pro 45 Light" panose="020B0403020202020204" pitchFamily="34" charset="0"/>
              </a:defRPr>
            </a:lvl1pPr>
          </a:lstStyle>
          <a:p>
            <a:pPr lvl="0"/>
            <a:r>
              <a:rPr lang="de-AT" dirty="0"/>
              <a:t>© Hier bitte </a:t>
            </a:r>
            <a:r>
              <a:rPr lang="de-AT" dirty="0" err="1"/>
              <a:t>Fotocredit</a:t>
            </a:r>
            <a:r>
              <a:rPr lang="de-AT" dirty="0"/>
              <a:t> eintragen</a:t>
            </a:r>
          </a:p>
        </p:txBody>
      </p:sp>
    </p:spTree>
    <p:extLst>
      <p:ext uri="{BB962C8B-B14F-4D97-AF65-F5344CB8AC3E}">
        <p14:creationId xmlns:p14="http://schemas.microsoft.com/office/powerpoint/2010/main" val="245372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ADBF51"/>
          </a:solidFill>
          <a:latin typeface="Arial-BoldM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de-DE" sz="15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5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5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418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543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704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839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042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568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Untertitel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161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363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010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5732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129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So kommst du zu den Folien</a:t>
            </a:r>
            <a:endParaRPr lang="de-AT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12111"/>
            <a:ext cx="10791646" cy="5538856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60717" y="1112110"/>
            <a:ext cx="759124" cy="7418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22694" y="1742536"/>
            <a:ext cx="415506" cy="1500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6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350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277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9289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0956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891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20"/>
          </p:nvPr>
        </p:nvSpPr>
        <p:spPr/>
      </p:sp>
      <p:sp>
        <p:nvSpPr>
          <p:cNvPr id="9" name="Diagrammplatzhalter 8"/>
          <p:cNvSpPr>
            <a:spLocks noGrp="1"/>
          </p:cNvSpPr>
          <p:nvPr>
            <p:ph type="chart" sz="quarter" idx="21"/>
          </p:nvPr>
        </p:nvSpPr>
        <p:spPr/>
      </p:sp>
      <p:sp>
        <p:nvSpPr>
          <p:cNvPr id="10" name="Diagrammplatzhalter 9"/>
          <p:cNvSpPr>
            <a:spLocks noGrp="1"/>
          </p:cNvSpPr>
          <p:nvPr>
            <p:ph type="chart" sz="quarter" idx="22"/>
          </p:nvPr>
        </p:nvSpPr>
        <p:spPr/>
      </p:sp>
      <p:sp>
        <p:nvSpPr>
          <p:cNvPr id="11" name="Diagrammplatzhalter 10"/>
          <p:cNvSpPr>
            <a:spLocks noGrp="1"/>
          </p:cNvSpPr>
          <p:nvPr>
            <p:ph type="chart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3478138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3076448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3677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15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719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463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098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363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227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243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2930900"/>
      </p:ext>
    </p:extLst>
  </p:cSld>
  <p:clrMapOvr>
    <a:masterClrMapping/>
  </p:clrMapOvr>
</p:sld>
</file>

<file path=ppt/theme/theme1.xml><?xml version="1.0" encoding="utf-8"?>
<a:theme xmlns:a="http://schemas.openxmlformats.org/drawingml/2006/main" name="Die Bäuerinnen">
  <a:themeElements>
    <a:clrScheme name="Die Bäuerinnen">
      <a:dk1>
        <a:srgbClr val="000000"/>
      </a:dk1>
      <a:lt1>
        <a:srgbClr val="FFFFFF"/>
      </a:lt1>
      <a:dk2>
        <a:srgbClr val="000000"/>
      </a:dk2>
      <a:lt2>
        <a:srgbClr val="BFBFBF"/>
      </a:lt2>
      <a:accent1>
        <a:srgbClr val="007E46"/>
      </a:accent1>
      <a:accent2>
        <a:srgbClr val="ADBF51"/>
      </a:accent2>
      <a:accent3>
        <a:srgbClr val="F08200"/>
      </a:accent3>
      <a:accent4>
        <a:srgbClr val="008AC4"/>
      </a:accent4>
      <a:accent5>
        <a:srgbClr val="00507D"/>
      </a:accent5>
      <a:accent6>
        <a:srgbClr val="BFBFBF"/>
      </a:accent6>
      <a:hlink>
        <a:srgbClr val="1E78C8"/>
      </a:hlink>
      <a:folHlink>
        <a:srgbClr val="1E78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e Bäuerinnen" id="{B6073026-9BE8-4D2D-B825-A038F5FC0138}" vid="{FDE1D3AF-18C5-4372-A512-B3FABB7E9D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Die Bäuerinnen</Template>
  <TotalTime>0</TotalTime>
  <Words>6</Words>
  <Application>Microsoft Office PowerPoint</Application>
  <PresentationFormat>Breitbild</PresentationFormat>
  <Paragraphs>1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Arial-BoldMT</vt:lpstr>
      <vt:lpstr>ArialMT</vt:lpstr>
      <vt:lpstr>Univers LT Pro 45 Light</vt:lpstr>
      <vt:lpstr>Wingdings</vt:lpstr>
      <vt:lpstr>Die Bäuerinnen</vt:lpstr>
      <vt:lpstr>PowerPoint-Präsentation</vt:lpstr>
      <vt:lpstr>So kommst du zu den Folien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Unfried Victoria</dc:creator>
  <cp:lastModifiedBy>Pfabigan Monika (LK-NÖ)</cp:lastModifiedBy>
  <cp:revision>3</cp:revision>
  <dcterms:created xsi:type="dcterms:W3CDTF">2024-01-10T13:04:07Z</dcterms:created>
  <dcterms:modified xsi:type="dcterms:W3CDTF">2024-05-15T09:24:47Z</dcterms:modified>
</cp:coreProperties>
</file>