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75" r:id="rId3"/>
    <p:sldMasterId id="2147483685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1417639"/>
            <a:ext cx="11176000" cy="1150937"/>
          </a:xfrm>
          <a:noFill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2713038"/>
            <a:ext cx="11176000" cy="792162"/>
          </a:xfrm>
        </p:spPr>
        <p:txBody>
          <a:bodyPr/>
          <a:lstStyle>
            <a:lvl1pPr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052" y="4938384"/>
            <a:ext cx="5784496" cy="1370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800" y="4042801"/>
            <a:ext cx="11184000" cy="1362075"/>
          </a:xfrm>
        </p:spPr>
        <p:txBody>
          <a:bodyPr lIns="0" rIns="0" anchor="t"/>
          <a:lstStyle>
            <a:lvl1pPr algn="l">
              <a:defRPr sz="28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8800" y="2545201"/>
            <a:ext cx="111840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8000" y="1474788"/>
            <a:ext cx="5486400" cy="411321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474788"/>
            <a:ext cx="5486400" cy="411321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8800" y="1476000"/>
            <a:ext cx="548640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8800" y="2131200"/>
            <a:ext cx="5486400" cy="3474000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6800" y="1476000"/>
            <a:ext cx="548640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6800" y="2131200"/>
            <a:ext cx="5486400" cy="3474000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</p:spPr>
        <p:txBody>
          <a:bodyPr lIns="381600" rIns="0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200" y="273050"/>
            <a:ext cx="6960000" cy="5302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527052" y="1484314"/>
            <a:ext cx="4032249" cy="41052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08800" y="273600"/>
            <a:ext cx="11174400" cy="5018400"/>
          </a:xfrm>
        </p:spPr>
        <p:txBody>
          <a:bodyPr tIns="18000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8800" y="5367338"/>
            <a:ext cx="9206400" cy="804862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5588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8800" y="381600"/>
            <a:ext cx="8433600" cy="52056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8800" y="2906713"/>
            <a:ext cx="11174400" cy="1500187"/>
          </a:xfrm>
        </p:spPr>
        <p:txBody>
          <a:bodyPr anchor="b"/>
          <a:lstStyle>
            <a:lvl1pPr marL="0" indent="0">
              <a:spcBef>
                <a:spcPts val="672"/>
              </a:spcBef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447595" y="6292800"/>
            <a:ext cx="653626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0337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475" y="1498028"/>
            <a:ext cx="11449050" cy="1150937"/>
          </a:xfrm>
          <a:noFill/>
        </p:spPr>
        <p:txBody>
          <a:bodyPr lIns="0" tIns="0" rIns="0" b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2883857"/>
            <a:ext cx="11449050" cy="792163"/>
          </a:xfrm>
        </p:spPr>
        <p:txBody>
          <a:bodyPr/>
          <a:lstStyle>
            <a:lvl1pPr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617" y="4617917"/>
            <a:ext cx="5611167" cy="14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76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369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5" y="1484313"/>
            <a:ext cx="5653088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9" y="1484313"/>
            <a:ext cx="5653086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21274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484313"/>
            <a:ext cx="5653088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1475" y="2131199"/>
            <a:ext cx="5653088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437" y="1484313"/>
            <a:ext cx="5653087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7439" y="2131199"/>
            <a:ext cx="5653086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675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007E46"/>
          </a:solidFill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7303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1611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4042801"/>
            <a:ext cx="11449049" cy="1362075"/>
          </a:xfrm>
        </p:spPr>
        <p:txBody>
          <a:bodyPr lIns="0" rIns="0" anchor="t"/>
          <a:lstStyle>
            <a:lvl1pPr algn="l">
              <a:defRPr sz="3733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2545201"/>
            <a:ext cx="1144905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829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solidFill>
            <a:srgbClr val="007E46"/>
          </a:solidFill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667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199" y="273049"/>
            <a:ext cx="7097325" cy="560387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71475" y="1484313"/>
            <a:ext cx="4187827" cy="43926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0429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71475" y="273600"/>
            <a:ext cx="11449050" cy="5018400"/>
          </a:xfrm>
        </p:spPr>
        <p:txBody>
          <a:bodyPr tIns="18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1475" y="5367338"/>
            <a:ext cx="9343725" cy="804863"/>
          </a:xfrm>
        </p:spPr>
        <p:txBody>
          <a:bodyPr/>
          <a:lstStyle>
            <a:lvl1pPr marL="0" indent="0">
              <a:lnSpc>
                <a:spcPts val="2133"/>
              </a:lnSpc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9785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8127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197843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474788"/>
            <a:ext cx="11176000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508000" y="6215063"/>
            <a:ext cx="789305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180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9" y="5908129"/>
            <a:ext cx="3020260" cy="607697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446867" y="6297984"/>
            <a:ext cx="653626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1D82C67-D3B8-4395-902B-EDAA8513C0BC}" type="datetime1">
              <a:rPr lang="de-AT" sz="900" smtClean="0"/>
              <a:pPr>
                <a:defRPr/>
              </a:pPr>
              <a:t>14.03.2022</a:t>
            </a:fld>
            <a:r>
              <a:rPr lang="de-AT" sz="900" dirty="0" smtClean="0"/>
              <a:t>/Folie </a:t>
            </a:r>
            <a:fld id="{337262BE-78CB-413D-AB32-31FC11D78602}" type="slidenum">
              <a:rPr lang="de-AT" sz="900" smtClean="0"/>
              <a:pPr>
                <a:defRPr/>
              </a:pPr>
              <a:t>‹Nr.›</a:t>
            </a:fld>
            <a:endParaRPr lang="de-AT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3" indent="-63500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75" indent="-238125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19784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6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B9AFAB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38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D0C49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51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82795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5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7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9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1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197843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474788"/>
            <a:ext cx="11176000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9198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3" indent="-63500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75" indent="-238125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19784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6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B9AFAB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38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D0C49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51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82795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5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7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9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1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71475" y="6215063"/>
            <a:ext cx="11446367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240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122339" y="6316158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0B926-0330-4FAD-BAF1-FFFFB24D3708}" type="datetimeFigureOut">
              <a:rPr lang="de-AT" smtClean="0"/>
              <a:t>14.03.2022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883121" y="6316158"/>
            <a:ext cx="3653053" cy="313200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122339" y="6510001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CA667-AC18-440D-AFD3-CCF69107B344}" type="slidenum">
              <a:rPr lang="de-AT" smtClean="0"/>
              <a:t>‹Nr.›</a:t>
            </a:fld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492" y="6316158"/>
            <a:ext cx="1652350" cy="41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0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49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191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chemeClr val="tx2"/>
        </a:buClr>
        <a:buSzPct val="25000"/>
        <a:buFont typeface="Wingdings" pitchFamily="2" charset="2"/>
        <a:buChar char=" 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007E46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D7B487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964B3C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6E3C28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Veranstaltungstitel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407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10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e Bäuerinnen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D0C491"/>
      </a:accent3>
      <a:accent4>
        <a:srgbClr val="000000"/>
      </a:accent4>
      <a:accent5>
        <a:srgbClr val="AABEAF"/>
      </a:accent5>
      <a:accent6>
        <a:srgbClr val="919191"/>
      </a:accent6>
      <a:hlink>
        <a:srgbClr val="007A3B"/>
      </a:hlink>
      <a:folHlink>
        <a:srgbClr val="007A3B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e Bäuerinnen ohne Fußzeile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ie Bäuerinnen - Breitbil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e Bäuerinnen - Breitbild" id="{8B26C045-7187-46D0-AF91-004C5A364B9B}" vid="{DD75F1A0-C400-4034-8617-5E4FFAB57607}"/>
    </a:ext>
  </a:extLst>
</a:theme>
</file>

<file path=ppt/theme/theme4.xml><?xml version="1.0" encoding="utf-8"?>
<a:theme xmlns:a="http://schemas.openxmlformats.org/drawingml/2006/main" name="LK NÖ - Standard Breitbil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Die Bäuerinnen</Template>
  <TotalTime>0</TotalTime>
  <Words>1</Words>
  <Application>Microsoft Office PowerPoint</Application>
  <PresentationFormat>Breitbild</PresentationFormat>
  <Paragraphs>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Wingdings</vt:lpstr>
      <vt:lpstr>Die Bäuerinnen</vt:lpstr>
      <vt:lpstr>Die Bäuerinnen ohne Fußzeile</vt:lpstr>
      <vt:lpstr>Die Bäuerinnen - Breitbild</vt:lpstr>
      <vt:lpstr>LK NÖ - Standard Breitbild ohne Logo unten</vt:lpstr>
      <vt:lpstr>Veranstaltungstitel</vt:lpstr>
      <vt:lpstr>PowerPoint-Präsentation</vt:lpstr>
    </vt:vector>
  </TitlesOfParts>
  <Company>LK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 3</dc:title>
  <dc:creator>Gepl Christian (LK-NÖ)</dc:creator>
  <cp:lastModifiedBy>Bieder Sandra [LK-NÖ]</cp:lastModifiedBy>
  <cp:revision>3</cp:revision>
  <dcterms:created xsi:type="dcterms:W3CDTF">2014-02-19T13:53:55Z</dcterms:created>
  <dcterms:modified xsi:type="dcterms:W3CDTF">2022-03-14T13:54:53Z</dcterms:modified>
</cp:coreProperties>
</file>